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 id="2147483672" r:id="rId5"/>
    <p:sldMasterId id="2147483660" r:id="rId6"/>
    <p:sldMasterId id="2147483687" r:id="rId7"/>
    <p:sldMasterId id="2147483698" r:id="rId8"/>
  </p:sldMasterIdLst>
  <p:notesMasterIdLst>
    <p:notesMasterId r:id="rId46"/>
  </p:notesMasterIdLst>
  <p:sldIdLst>
    <p:sldId id="287" r:id="rId9"/>
    <p:sldId id="275" r:id="rId10"/>
    <p:sldId id="291" r:id="rId11"/>
    <p:sldId id="290" r:id="rId12"/>
    <p:sldId id="327" r:id="rId13"/>
    <p:sldId id="328" r:id="rId14"/>
    <p:sldId id="289" r:id="rId15"/>
    <p:sldId id="292" r:id="rId16"/>
    <p:sldId id="329" r:id="rId17"/>
    <p:sldId id="305" r:id="rId18"/>
    <p:sldId id="294" r:id="rId19"/>
    <p:sldId id="306" r:id="rId20"/>
    <p:sldId id="295" r:id="rId21"/>
    <p:sldId id="384" r:id="rId22"/>
    <p:sldId id="375" r:id="rId23"/>
    <p:sldId id="337" r:id="rId24"/>
    <p:sldId id="376" r:id="rId25"/>
    <p:sldId id="377" r:id="rId26"/>
    <p:sldId id="363" r:id="rId27"/>
    <p:sldId id="336" r:id="rId28"/>
    <p:sldId id="378" r:id="rId29"/>
    <p:sldId id="360" r:id="rId30"/>
    <p:sldId id="324" r:id="rId31"/>
    <p:sldId id="301" r:id="rId32"/>
    <p:sldId id="385" r:id="rId33"/>
    <p:sldId id="381" r:id="rId34"/>
    <p:sldId id="382" r:id="rId35"/>
    <p:sldId id="374" r:id="rId36"/>
    <p:sldId id="369" r:id="rId37"/>
    <p:sldId id="383" r:id="rId38"/>
    <p:sldId id="379" r:id="rId39"/>
    <p:sldId id="380" r:id="rId40"/>
    <p:sldId id="320" r:id="rId41"/>
    <p:sldId id="322" r:id="rId42"/>
    <p:sldId id="368" r:id="rId43"/>
    <p:sldId id="350" r:id="rId44"/>
    <p:sldId id="285" r:id="rId45"/>
  </p:sldIdLst>
  <p:sldSz cx="12192000" cy="6858000"/>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88C"/>
    <a:srgbClr val="602A7A"/>
    <a:srgbClr val="8AC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F9B48-98D9-4C54-A6F9-CC0A8EF2CB19}" v="32" dt="2023-10-24T14:34:57.0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0"/>
    <p:restoredTop sz="66579" autoAdjust="0"/>
  </p:normalViewPr>
  <p:slideViewPr>
    <p:cSldViewPr snapToGrid="0" snapToObjects="1">
      <p:cViewPr varScale="1">
        <p:scale>
          <a:sx n="68" d="100"/>
          <a:sy n="68" d="100"/>
        </p:scale>
        <p:origin x="1047"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ie Vandekerckhove" userId="9635788e-b08a-405a-affa-06f6339b452a" providerId="ADAL" clId="{61ADA08E-0573-427A-AFDD-6F3455680EED}"/>
    <pc:docChg chg="custSel addSld delSld modSld">
      <pc:chgData name="Ankie Vandekerckhove" userId="9635788e-b08a-405a-affa-06f6339b452a" providerId="ADAL" clId="{61ADA08E-0573-427A-AFDD-6F3455680EED}" dt="2023-10-08T11:32:31.915" v="2025" actId="14100"/>
      <pc:docMkLst>
        <pc:docMk/>
      </pc:docMkLst>
      <pc:sldChg chg="addSp delSp modSp mod">
        <pc:chgData name="Ankie Vandekerckhove" userId="9635788e-b08a-405a-affa-06f6339b452a" providerId="ADAL" clId="{61ADA08E-0573-427A-AFDD-6F3455680EED}" dt="2023-10-05T15:01:18.540" v="46" actId="14100"/>
        <pc:sldMkLst>
          <pc:docMk/>
          <pc:sldMk cId="435394065" sldId="275"/>
        </pc:sldMkLst>
        <pc:picChg chg="del">
          <ac:chgData name="Ankie Vandekerckhove" userId="9635788e-b08a-405a-affa-06f6339b452a" providerId="ADAL" clId="{61ADA08E-0573-427A-AFDD-6F3455680EED}" dt="2023-10-05T15:00:44.491" v="42" actId="478"/>
          <ac:picMkLst>
            <pc:docMk/>
            <pc:sldMk cId="435394065" sldId="275"/>
            <ac:picMk id="3" creationId="{8ED8791F-7E9D-44E1-BB0F-E209CF15FE9B}"/>
          </ac:picMkLst>
        </pc:picChg>
        <pc:picChg chg="add mod">
          <ac:chgData name="Ankie Vandekerckhove" userId="9635788e-b08a-405a-affa-06f6339b452a" providerId="ADAL" clId="{61ADA08E-0573-427A-AFDD-6F3455680EED}" dt="2023-10-05T15:01:18.540" v="46" actId="14100"/>
          <ac:picMkLst>
            <pc:docMk/>
            <pc:sldMk cId="435394065" sldId="275"/>
            <ac:picMk id="4" creationId="{44919C9E-867E-107B-8411-3D1FC97D219D}"/>
          </ac:picMkLst>
        </pc:picChg>
      </pc:sldChg>
      <pc:sldChg chg="del">
        <pc:chgData name="Ankie Vandekerckhove" userId="9635788e-b08a-405a-affa-06f6339b452a" providerId="ADAL" clId="{61ADA08E-0573-427A-AFDD-6F3455680EED}" dt="2023-10-05T15:07:33.270" v="356" actId="47"/>
        <pc:sldMkLst>
          <pc:docMk/>
          <pc:sldMk cId="2618111038" sldId="281"/>
        </pc:sldMkLst>
      </pc:sldChg>
      <pc:sldChg chg="modSp mod">
        <pc:chgData name="Ankie Vandekerckhove" userId="9635788e-b08a-405a-affa-06f6339b452a" providerId="ADAL" clId="{61ADA08E-0573-427A-AFDD-6F3455680EED}" dt="2023-10-05T14:58:00.251" v="41" actId="6549"/>
        <pc:sldMkLst>
          <pc:docMk/>
          <pc:sldMk cId="1975697276" sldId="287"/>
        </pc:sldMkLst>
        <pc:spChg chg="mod">
          <ac:chgData name="Ankie Vandekerckhove" userId="9635788e-b08a-405a-affa-06f6339b452a" providerId="ADAL" clId="{61ADA08E-0573-427A-AFDD-6F3455680EED}" dt="2023-10-05T14:58:00.251" v="41" actId="6549"/>
          <ac:spMkLst>
            <pc:docMk/>
            <pc:sldMk cId="1975697276" sldId="287"/>
            <ac:spMk id="2" creationId="{5D272FEC-05BA-644C-ADA4-855D7BCC0B97}"/>
          </ac:spMkLst>
        </pc:spChg>
      </pc:sldChg>
      <pc:sldChg chg="modSp mod modNotesTx">
        <pc:chgData name="Ankie Vandekerckhove" userId="9635788e-b08a-405a-affa-06f6339b452a" providerId="ADAL" clId="{61ADA08E-0573-427A-AFDD-6F3455680EED}" dt="2023-10-05T15:27:52.300" v="1084" actId="6549"/>
        <pc:sldMkLst>
          <pc:docMk/>
          <pc:sldMk cId="182238614" sldId="289"/>
        </pc:sldMkLst>
        <pc:spChg chg="mod">
          <ac:chgData name="Ankie Vandekerckhove" userId="9635788e-b08a-405a-affa-06f6339b452a" providerId="ADAL" clId="{61ADA08E-0573-427A-AFDD-6F3455680EED}" dt="2023-10-05T15:27:52.300" v="1084" actId="6549"/>
          <ac:spMkLst>
            <pc:docMk/>
            <pc:sldMk cId="182238614" sldId="289"/>
            <ac:spMk id="3" creationId="{B0AF5B19-31DF-BBF9-F4DE-C8216142BA32}"/>
          </ac:spMkLst>
        </pc:spChg>
      </pc:sldChg>
      <pc:sldChg chg="modNotesTx">
        <pc:chgData name="Ankie Vandekerckhove" userId="9635788e-b08a-405a-affa-06f6339b452a" providerId="ADAL" clId="{61ADA08E-0573-427A-AFDD-6F3455680EED}" dt="2023-10-05T15:03:35.219" v="92" actId="113"/>
        <pc:sldMkLst>
          <pc:docMk/>
          <pc:sldMk cId="2512969100" sldId="290"/>
        </pc:sldMkLst>
      </pc:sldChg>
      <pc:sldChg chg="modSp mod">
        <pc:chgData name="Ankie Vandekerckhove" userId="9635788e-b08a-405a-affa-06f6339b452a" providerId="ADAL" clId="{61ADA08E-0573-427A-AFDD-6F3455680EED}" dt="2023-10-05T15:20:43.647" v="964" actId="113"/>
        <pc:sldMkLst>
          <pc:docMk/>
          <pc:sldMk cId="1572913714" sldId="292"/>
        </pc:sldMkLst>
        <pc:spChg chg="mod">
          <ac:chgData name="Ankie Vandekerckhove" userId="9635788e-b08a-405a-affa-06f6339b452a" providerId="ADAL" clId="{61ADA08E-0573-427A-AFDD-6F3455680EED}" dt="2023-10-05T15:20:43.647" v="964" actId="113"/>
          <ac:spMkLst>
            <pc:docMk/>
            <pc:sldMk cId="1572913714" sldId="292"/>
            <ac:spMk id="3" creationId="{AFD84158-8120-E025-85FB-DD2962D5DF0E}"/>
          </ac:spMkLst>
        </pc:spChg>
      </pc:sldChg>
      <pc:sldChg chg="modSp mod">
        <pc:chgData name="Ankie Vandekerckhove" userId="9635788e-b08a-405a-affa-06f6339b452a" providerId="ADAL" clId="{61ADA08E-0573-427A-AFDD-6F3455680EED}" dt="2023-10-05T15:50:53.346" v="1654" actId="20577"/>
        <pc:sldMkLst>
          <pc:docMk/>
          <pc:sldMk cId="45349851" sldId="293"/>
        </pc:sldMkLst>
        <pc:spChg chg="mod">
          <ac:chgData name="Ankie Vandekerckhove" userId="9635788e-b08a-405a-affa-06f6339b452a" providerId="ADAL" clId="{61ADA08E-0573-427A-AFDD-6F3455680EED}" dt="2023-10-05T15:49:46.414" v="1503" actId="6549"/>
          <ac:spMkLst>
            <pc:docMk/>
            <pc:sldMk cId="45349851" sldId="293"/>
            <ac:spMk id="2" creationId="{0C6EA170-99E8-2C77-BCF1-81BFED0D9E85}"/>
          </ac:spMkLst>
        </pc:spChg>
        <pc:spChg chg="mod">
          <ac:chgData name="Ankie Vandekerckhove" userId="9635788e-b08a-405a-affa-06f6339b452a" providerId="ADAL" clId="{61ADA08E-0573-427A-AFDD-6F3455680EED}" dt="2023-10-05T15:50:53.346" v="1654" actId="20577"/>
          <ac:spMkLst>
            <pc:docMk/>
            <pc:sldMk cId="45349851" sldId="293"/>
            <ac:spMk id="3" creationId="{C8901406-82D6-977A-91E6-AA4AFD80374C}"/>
          </ac:spMkLst>
        </pc:spChg>
      </pc:sldChg>
      <pc:sldChg chg="addSp delSp modSp mod">
        <pc:chgData name="Ankie Vandekerckhove" userId="9635788e-b08a-405a-affa-06f6339b452a" providerId="ADAL" clId="{61ADA08E-0573-427A-AFDD-6F3455680EED}" dt="2023-10-08T11:22:04.396" v="1708" actId="20577"/>
        <pc:sldMkLst>
          <pc:docMk/>
          <pc:sldMk cId="3600887640" sldId="294"/>
        </pc:sldMkLst>
        <pc:spChg chg="mod">
          <ac:chgData name="Ankie Vandekerckhove" userId="9635788e-b08a-405a-affa-06f6339b452a" providerId="ADAL" clId="{61ADA08E-0573-427A-AFDD-6F3455680EED}" dt="2023-10-08T11:22:04.396" v="1708" actId="20577"/>
          <ac:spMkLst>
            <pc:docMk/>
            <pc:sldMk cId="3600887640" sldId="294"/>
            <ac:spMk id="3" creationId="{6E106F7B-A537-51A4-DA4A-A35F93234783}"/>
          </ac:spMkLst>
        </pc:spChg>
        <pc:spChg chg="del mod">
          <ac:chgData name="Ankie Vandekerckhove" userId="9635788e-b08a-405a-affa-06f6339b452a" providerId="ADAL" clId="{61ADA08E-0573-427A-AFDD-6F3455680EED}" dt="2023-10-05T15:21:43.754" v="968" actId="478"/>
          <ac:spMkLst>
            <pc:docMk/>
            <pc:sldMk cId="3600887640" sldId="294"/>
            <ac:spMk id="4" creationId="{5275638C-73FF-D249-B5AB-A3070CC1D19F}"/>
          </ac:spMkLst>
        </pc:spChg>
        <pc:spChg chg="add del mod">
          <ac:chgData name="Ankie Vandekerckhove" userId="9635788e-b08a-405a-affa-06f6339b452a" providerId="ADAL" clId="{61ADA08E-0573-427A-AFDD-6F3455680EED}" dt="2023-10-05T15:21:45.933" v="969" actId="478"/>
          <ac:spMkLst>
            <pc:docMk/>
            <pc:sldMk cId="3600887640" sldId="294"/>
            <ac:spMk id="6" creationId="{3CF5D35B-6572-148C-1870-4BC37C8C0652}"/>
          </ac:spMkLst>
        </pc:spChg>
      </pc:sldChg>
      <pc:sldChg chg="modSp mod">
        <pc:chgData name="Ankie Vandekerckhove" userId="9635788e-b08a-405a-affa-06f6339b452a" providerId="ADAL" clId="{61ADA08E-0573-427A-AFDD-6F3455680EED}" dt="2023-10-08T11:22:22.537" v="1723" actId="20577"/>
        <pc:sldMkLst>
          <pc:docMk/>
          <pc:sldMk cId="3117470733" sldId="295"/>
        </pc:sldMkLst>
        <pc:spChg chg="mod">
          <ac:chgData name="Ankie Vandekerckhove" userId="9635788e-b08a-405a-affa-06f6339b452a" providerId="ADAL" clId="{61ADA08E-0573-427A-AFDD-6F3455680EED}" dt="2023-10-08T11:22:22.537" v="1723" actId="20577"/>
          <ac:spMkLst>
            <pc:docMk/>
            <pc:sldMk cId="3117470733" sldId="295"/>
            <ac:spMk id="3" creationId="{EBDE9CE0-78A1-A33F-99FC-FE4C31BEA3CA}"/>
          </ac:spMkLst>
        </pc:spChg>
      </pc:sldChg>
      <pc:sldChg chg="del">
        <pc:chgData name="Ankie Vandekerckhove" userId="9635788e-b08a-405a-affa-06f6339b452a" providerId="ADAL" clId="{61ADA08E-0573-427A-AFDD-6F3455680EED}" dt="2023-10-05T15:45:13.569" v="1449" actId="2696"/>
        <pc:sldMkLst>
          <pc:docMk/>
          <pc:sldMk cId="2728793941" sldId="296"/>
        </pc:sldMkLst>
      </pc:sldChg>
      <pc:sldChg chg="del">
        <pc:chgData name="Ankie Vandekerckhove" userId="9635788e-b08a-405a-affa-06f6339b452a" providerId="ADAL" clId="{61ADA08E-0573-427A-AFDD-6F3455680EED}" dt="2023-10-05T15:47:48.285" v="1476" actId="2696"/>
        <pc:sldMkLst>
          <pc:docMk/>
          <pc:sldMk cId="331729196" sldId="297"/>
        </pc:sldMkLst>
      </pc:sldChg>
      <pc:sldChg chg="modSp del mod">
        <pc:chgData name="Ankie Vandekerckhove" userId="9635788e-b08a-405a-affa-06f6339b452a" providerId="ADAL" clId="{61ADA08E-0573-427A-AFDD-6F3455680EED}" dt="2023-10-05T15:44:21.750" v="1448" actId="2696"/>
        <pc:sldMkLst>
          <pc:docMk/>
          <pc:sldMk cId="591687694" sldId="299"/>
        </pc:sldMkLst>
        <pc:spChg chg="mod">
          <ac:chgData name="Ankie Vandekerckhove" userId="9635788e-b08a-405a-affa-06f6339b452a" providerId="ADAL" clId="{61ADA08E-0573-427A-AFDD-6F3455680EED}" dt="2023-10-05T15:28:12.493" v="1085" actId="14100"/>
          <ac:spMkLst>
            <pc:docMk/>
            <pc:sldMk cId="591687694" sldId="299"/>
            <ac:spMk id="3" creationId="{95FCEA23-91B5-E7D0-986A-A2AC86D96A5E}"/>
          </ac:spMkLst>
        </pc:spChg>
      </pc:sldChg>
      <pc:sldChg chg="modNotesTx">
        <pc:chgData name="Ankie Vandekerckhove" userId="9635788e-b08a-405a-affa-06f6339b452a" providerId="ADAL" clId="{61ADA08E-0573-427A-AFDD-6F3455680EED}" dt="2023-10-05T15:29:23.294" v="1199" actId="20577"/>
        <pc:sldMkLst>
          <pc:docMk/>
          <pc:sldMk cId="590238790" sldId="301"/>
        </pc:sldMkLst>
      </pc:sldChg>
      <pc:sldChg chg="modSp del mod">
        <pc:chgData name="Ankie Vandekerckhove" userId="9635788e-b08a-405a-affa-06f6339b452a" providerId="ADAL" clId="{61ADA08E-0573-427A-AFDD-6F3455680EED}" dt="2023-10-08T11:29:34.734" v="2000" actId="2696"/>
        <pc:sldMkLst>
          <pc:docMk/>
          <pc:sldMk cId="1546729859" sldId="302"/>
        </pc:sldMkLst>
        <pc:spChg chg="mod">
          <ac:chgData name="Ankie Vandekerckhove" userId="9635788e-b08a-405a-affa-06f6339b452a" providerId="ADAL" clId="{61ADA08E-0573-427A-AFDD-6F3455680EED}" dt="2023-10-08T11:27:16.364" v="1901" actId="27636"/>
          <ac:spMkLst>
            <pc:docMk/>
            <pc:sldMk cId="1546729859" sldId="302"/>
            <ac:spMk id="3" creationId="{00A4508C-85A4-3679-159A-D6F6F989B0F4}"/>
          </ac:spMkLst>
        </pc:spChg>
      </pc:sldChg>
      <pc:sldChg chg="modSp mod">
        <pc:chgData name="Ankie Vandekerckhove" userId="9635788e-b08a-405a-affa-06f6339b452a" providerId="ADAL" clId="{61ADA08E-0573-427A-AFDD-6F3455680EED}" dt="2023-10-05T15:21:11.985" v="965" actId="14100"/>
        <pc:sldMkLst>
          <pc:docMk/>
          <pc:sldMk cId="3825861796" sldId="305"/>
        </pc:sldMkLst>
        <pc:spChg chg="mod">
          <ac:chgData name="Ankie Vandekerckhove" userId="9635788e-b08a-405a-affa-06f6339b452a" providerId="ADAL" clId="{61ADA08E-0573-427A-AFDD-6F3455680EED}" dt="2023-10-05T15:21:11.985" v="965" actId="14100"/>
          <ac:spMkLst>
            <pc:docMk/>
            <pc:sldMk cId="3825861796" sldId="305"/>
            <ac:spMk id="3" creationId="{6F86A948-C895-83FD-5663-7F35E2957187}"/>
          </ac:spMkLst>
        </pc:spChg>
      </pc:sldChg>
      <pc:sldChg chg="del">
        <pc:chgData name="Ankie Vandekerckhove" userId="9635788e-b08a-405a-affa-06f6339b452a" providerId="ADAL" clId="{61ADA08E-0573-427A-AFDD-6F3455680EED}" dt="2023-10-05T15:25:00.417" v="1050" actId="2696"/>
        <pc:sldMkLst>
          <pc:docMk/>
          <pc:sldMk cId="3269641504" sldId="306"/>
        </pc:sldMkLst>
      </pc:sldChg>
      <pc:sldChg chg="add">
        <pc:chgData name="Ankie Vandekerckhove" userId="9635788e-b08a-405a-affa-06f6339b452a" providerId="ADAL" clId="{61ADA08E-0573-427A-AFDD-6F3455680EED}" dt="2023-10-05T15:25:07.352" v="1051"/>
        <pc:sldMkLst>
          <pc:docMk/>
          <pc:sldMk cId="3812492272" sldId="306"/>
        </pc:sldMkLst>
      </pc:sldChg>
      <pc:sldChg chg="del">
        <pc:chgData name="Ankie Vandekerckhove" userId="9635788e-b08a-405a-affa-06f6339b452a" providerId="ADAL" clId="{61ADA08E-0573-427A-AFDD-6F3455680EED}" dt="2023-10-05T15:49:25.104" v="1481" actId="47"/>
        <pc:sldMkLst>
          <pc:docMk/>
          <pc:sldMk cId="3953930902" sldId="307"/>
        </pc:sldMkLst>
      </pc:sldChg>
      <pc:sldChg chg="del">
        <pc:chgData name="Ankie Vandekerckhove" userId="9635788e-b08a-405a-affa-06f6339b452a" providerId="ADAL" clId="{61ADA08E-0573-427A-AFDD-6F3455680EED}" dt="2023-10-05T15:49:22.816" v="1480" actId="47"/>
        <pc:sldMkLst>
          <pc:docMk/>
          <pc:sldMk cId="2630119374" sldId="308"/>
        </pc:sldMkLst>
      </pc:sldChg>
      <pc:sldChg chg="del">
        <pc:chgData name="Ankie Vandekerckhove" userId="9635788e-b08a-405a-affa-06f6339b452a" providerId="ADAL" clId="{61ADA08E-0573-427A-AFDD-6F3455680EED}" dt="2023-10-05T15:49:21.208" v="1479" actId="47"/>
        <pc:sldMkLst>
          <pc:docMk/>
          <pc:sldMk cId="3807213523" sldId="310"/>
        </pc:sldMkLst>
      </pc:sldChg>
      <pc:sldChg chg="del">
        <pc:chgData name="Ankie Vandekerckhove" userId="9635788e-b08a-405a-affa-06f6339b452a" providerId="ADAL" clId="{61ADA08E-0573-427A-AFDD-6F3455680EED}" dt="2023-10-05T15:50:25.094" v="1555" actId="2696"/>
        <pc:sldMkLst>
          <pc:docMk/>
          <pc:sldMk cId="714358972" sldId="311"/>
        </pc:sldMkLst>
      </pc:sldChg>
      <pc:sldChg chg="del">
        <pc:chgData name="Ankie Vandekerckhove" userId="9635788e-b08a-405a-affa-06f6339b452a" providerId="ADAL" clId="{61ADA08E-0573-427A-AFDD-6F3455680EED}" dt="2023-10-05T15:50:28.028" v="1556" actId="2696"/>
        <pc:sldMkLst>
          <pc:docMk/>
          <pc:sldMk cId="2683198037" sldId="312"/>
        </pc:sldMkLst>
      </pc:sldChg>
      <pc:sldChg chg="del">
        <pc:chgData name="Ankie Vandekerckhove" userId="9635788e-b08a-405a-affa-06f6339b452a" providerId="ADAL" clId="{61ADA08E-0573-427A-AFDD-6F3455680EED}" dt="2023-10-05T15:48:11.597" v="1478" actId="2696"/>
        <pc:sldMkLst>
          <pc:docMk/>
          <pc:sldMk cId="3853255851" sldId="313"/>
        </pc:sldMkLst>
      </pc:sldChg>
      <pc:sldChg chg="del">
        <pc:chgData name="Ankie Vandekerckhove" userId="9635788e-b08a-405a-affa-06f6339b452a" providerId="ADAL" clId="{61ADA08E-0573-427A-AFDD-6F3455680EED}" dt="2023-10-05T15:45:37.114" v="1450" actId="47"/>
        <pc:sldMkLst>
          <pc:docMk/>
          <pc:sldMk cId="83177320" sldId="316"/>
        </pc:sldMkLst>
      </pc:sldChg>
      <pc:sldChg chg="del">
        <pc:chgData name="Ankie Vandekerckhove" userId="9635788e-b08a-405a-affa-06f6339b452a" providerId="ADAL" clId="{61ADA08E-0573-427A-AFDD-6F3455680EED}" dt="2023-10-05T15:47:53.144" v="1477" actId="2696"/>
        <pc:sldMkLst>
          <pc:docMk/>
          <pc:sldMk cId="1597856785" sldId="317"/>
        </pc:sldMkLst>
      </pc:sldChg>
      <pc:sldChg chg="del">
        <pc:chgData name="Ankie Vandekerckhove" userId="9635788e-b08a-405a-affa-06f6339b452a" providerId="ADAL" clId="{61ADA08E-0573-427A-AFDD-6F3455680EED}" dt="2023-10-08T11:23:10.963" v="1744" actId="2696"/>
        <pc:sldMkLst>
          <pc:docMk/>
          <pc:sldMk cId="3284875299" sldId="318"/>
        </pc:sldMkLst>
      </pc:sldChg>
      <pc:sldChg chg="del">
        <pc:chgData name="Ankie Vandekerckhove" userId="9635788e-b08a-405a-affa-06f6339b452a" providerId="ADAL" clId="{61ADA08E-0573-427A-AFDD-6F3455680EED}" dt="2023-10-05T15:49:29.754" v="1482" actId="47"/>
        <pc:sldMkLst>
          <pc:docMk/>
          <pc:sldMk cId="1015742752" sldId="321"/>
        </pc:sldMkLst>
      </pc:sldChg>
      <pc:sldChg chg="modSp mod">
        <pc:chgData name="Ankie Vandekerckhove" userId="9635788e-b08a-405a-affa-06f6339b452a" providerId="ADAL" clId="{61ADA08E-0573-427A-AFDD-6F3455680EED}" dt="2023-10-05T15:28:49.180" v="1122" actId="20577"/>
        <pc:sldMkLst>
          <pc:docMk/>
          <pc:sldMk cId="1749013204" sldId="324"/>
        </pc:sldMkLst>
        <pc:spChg chg="mod">
          <ac:chgData name="Ankie Vandekerckhove" userId="9635788e-b08a-405a-affa-06f6339b452a" providerId="ADAL" clId="{61ADA08E-0573-427A-AFDD-6F3455680EED}" dt="2023-10-05T15:28:49.180" v="1122" actId="20577"/>
          <ac:spMkLst>
            <pc:docMk/>
            <pc:sldMk cId="1749013204" sldId="324"/>
            <ac:spMk id="3" creationId="{94FF5C82-12A7-0696-DE98-7E23EEA1A06B}"/>
          </ac:spMkLst>
        </pc:spChg>
      </pc:sldChg>
      <pc:sldChg chg="del">
        <pc:chgData name="Ankie Vandekerckhove" userId="9635788e-b08a-405a-affa-06f6339b452a" providerId="ADAL" clId="{61ADA08E-0573-427A-AFDD-6F3455680EED}" dt="2023-10-05T15:02:03.316" v="47" actId="2696"/>
        <pc:sldMkLst>
          <pc:docMk/>
          <pc:sldMk cId="2731186794" sldId="325"/>
        </pc:sldMkLst>
      </pc:sldChg>
      <pc:sldChg chg="modSp mod">
        <pc:chgData name="Ankie Vandekerckhove" userId="9635788e-b08a-405a-affa-06f6339b452a" providerId="ADAL" clId="{61ADA08E-0573-427A-AFDD-6F3455680EED}" dt="2023-10-08T11:11:30.547" v="1682" actId="20577"/>
        <pc:sldMkLst>
          <pc:docMk/>
          <pc:sldMk cId="639574595" sldId="326"/>
        </pc:sldMkLst>
        <pc:spChg chg="mod">
          <ac:chgData name="Ankie Vandekerckhove" userId="9635788e-b08a-405a-affa-06f6339b452a" providerId="ADAL" clId="{61ADA08E-0573-427A-AFDD-6F3455680EED}" dt="2023-10-08T11:11:30.547" v="1682" actId="20577"/>
          <ac:spMkLst>
            <pc:docMk/>
            <pc:sldMk cId="639574595" sldId="326"/>
            <ac:spMk id="3" creationId="{115005CC-DD5D-1DCF-ED9B-E4413D1C68EE}"/>
          </ac:spMkLst>
        </pc:spChg>
      </pc:sldChg>
      <pc:sldChg chg="modSp new mod">
        <pc:chgData name="Ankie Vandekerckhove" userId="9635788e-b08a-405a-affa-06f6339b452a" providerId="ADAL" clId="{61ADA08E-0573-427A-AFDD-6F3455680EED}" dt="2023-10-05T15:16:58.138" v="960" actId="12"/>
        <pc:sldMkLst>
          <pc:docMk/>
          <pc:sldMk cId="707910656" sldId="327"/>
        </pc:sldMkLst>
        <pc:spChg chg="mod">
          <ac:chgData name="Ankie Vandekerckhove" userId="9635788e-b08a-405a-affa-06f6339b452a" providerId="ADAL" clId="{61ADA08E-0573-427A-AFDD-6F3455680EED}" dt="2023-10-05T15:11:33.731" v="699" actId="20577"/>
          <ac:spMkLst>
            <pc:docMk/>
            <pc:sldMk cId="707910656" sldId="327"/>
            <ac:spMk id="2" creationId="{C1D3E5EE-EBBA-9D71-4858-550D09FE1AEE}"/>
          </ac:spMkLst>
        </pc:spChg>
        <pc:spChg chg="mod">
          <ac:chgData name="Ankie Vandekerckhove" userId="9635788e-b08a-405a-affa-06f6339b452a" providerId="ADAL" clId="{61ADA08E-0573-427A-AFDD-6F3455680EED}" dt="2023-10-05T15:16:58.138" v="960" actId="12"/>
          <ac:spMkLst>
            <pc:docMk/>
            <pc:sldMk cId="707910656" sldId="327"/>
            <ac:spMk id="3" creationId="{81401EED-7752-F39E-70BC-7CEA0079E8E1}"/>
          </ac:spMkLst>
        </pc:spChg>
      </pc:sldChg>
      <pc:sldChg chg="addSp modSp new">
        <pc:chgData name="Ankie Vandekerckhove" userId="9635788e-b08a-405a-affa-06f6339b452a" providerId="ADAL" clId="{61ADA08E-0573-427A-AFDD-6F3455680EED}" dt="2023-10-05T15:24:47.910" v="1049" actId="931"/>
        <pc:sldMkLst>
          <pc:docMk/>
          <pc:sldMk cId="1378416067" sldId="328"/>
        </pc:sldMkLst>
        <pc:picChg chg="add mod">
          <ac:chgData name="Ankie Vandekerckhove" userId="9635788e-b08a-405a-affa-06f6339b452a" providerId="ADAL" clId="{61ADA08E-0573-427A-AFDD-6F3455680EED}" dt="2023-10-05T15:24:47.910" v="1049" actId="931"/>
          <ac:picMkLst>
            <pc:docMk/>
            <pc:sldMk cId="1378416067" sldId="328"/>
            <ac:picMk id="3" creationId="{F95ADD11-0180-B493-6004-FD4F99F3A3C0}"/>
          </ac:picMkLst>
        </pc:picChg>
      </pc:sldChg>
      <pc:sldChg chg="addSp modSp new">
        <pc:chgData name="Ankie Vandekerckhove" userId="9635788e-b08a-405a-affa-06f6339b452a" providerId="ADAL" clId="{61ADA08E-0573-427A-AFDD-6F3455680EED}" dt="2023-10-05T15:26:49.706" v="1053" actId="931"/>
        <pc:sldMkLst>
          <pc:docMk/>
          <pc:sldMk cId="498939409" sldId="329"/>
        </pc:sldMkLst>
        <pc:picChg chg="add mod">
          <ac:chgData name="Ankie Vandekerckhove" userId="9635788e-b08a-405a-affa-06f6339b452a" providerId="ADAL" clId="{61ADA08E-0573-427A-AFDD-6F3455680EED}" dt="2023-10-05T15:26:49.706" v="1053" actId="931"/>
          <ac:picMkLst>
            <pc:docMk/>
            <pc:sldMk cId="498939409" sldId="329"/>
            <ac:picMk id="3" creationId="{34BDC80A-70A0-67D4-ECE2-F10382A3B89A}"/>
          </ac:picMkLst>
        </pc:picChg>
      </pc:sldChg>
      <pc:sldChg chg="modSp new del mod">
        <pc:chgData name="Ankie Vandekerckhove" userId="9635788e-b08a-405a-affa-06f6339b452a" providerId="ADAL" clId="{61ADA08E-0573-427A-AFDD-6F3455680EED}" dt="2023-10-08T11:30:06.590" v="2010" actId="2696"/>
        <pc:sldMkLst>
          <pc:docMk/>
          <pc:sldMk cId="927648770" sldId="330"/>
        </pc:sldMkLst>
        <pc:spChg chg="mod">
          <ac:chgData name="Ankie Vandekerckhove" userId="9635788e-b08a-405a-affa-06f6339b452a" providerId="ADAL" clId="{61ADA08E-0573-427A-AFDD-6F3455680EED}" dt="2023-10-05T15:30:41.289" v="1201"/>
          <ac:spMkLst>
            <pc:docMk/>
            <pc:sldMk cId="927648770" sldId="330"/>
            <ac:spMk id="2" creationId="{3D3137C6-6F40-0B3D-A78F-26B8ECD4F845}"/>
          </ac:spMkLst>
        </pc:spChg>
        <pc:spChg chg="mod">
          <ac:chgData name="Ankie Vandekerckhove" userId="9635788e-b08a-405a-affa-06f6339b452a" providerId="ADAL" clId="{61ADA08E-0573-427A-AFDD-6F3455680EED}" dt="2023-10-08T11:29:50.677" v="2002" actId="27636"/>
          <ac:spMkLst>
            <pc:docMk/>
            <pc:sldMk cId="927648770" sldId="330"/>
            <ac:spMk id="3" creationId="{0FF70391-1580-01ED-2EB2-02BE19E2F0ED}"/>
          </ac:spMkLst>
        </pc:spChg>
      </pc:sldChg>
      <pc:sldChg chg="modSp mod modNotesTx">
        <pc:chgData name="Ankie Vandekerckhove" userId="9635788e-b08a-405a-affa-06f6339b452a" providerId="ADAL" clId="{61ADA08E-0573-427A-AFDD-6F3455680EED}" dt="2023-10-08T11:24:03.901" v="1862" actId="207"/>
        <pc:sldMkLst>
          <pc:docMk/>
          <pc:sldMk cId="344129136" sldId="336"/>
        </pc:sldMkLst>
        <pc:spChg chg="mod">
          <ac:chgData name="Ankie Vandekerckhove" userId="9635788e-b08a-405a-affa-06f6339b452a" providerId="ADAL" clId="{61ADA08E-0573-427A-AFDD-6F3455680EED}" dt="2023-10-08T11:23:33.660" v="1759" actId="6549"/>
          <ac:spMkLst>
            <pc:docMk/>
            <pc:sldMk cId="344129136" sldId="336"/>
            <ac:spMk id="8" creationId="{19E19661-E2EB-62C5-3E88-06B8CE514B1D}"/>
          </ac:spMkLst>
        </pc:spChg>
      </pc:sldChg>
      <pc:sldChg chg="add modNotesTx">
        <pc:chgData name="Ankie Vandekerckhove" userId="9635788e-b08a-405a-affa-06f6339b452a" providerId="ADAL" clId="{61ADA08E-0573-427A-AFDD-6F3455680EED}" dt="2023-10-08T11:22:51.358" v="1743" actId="20577"/>
        <pc:sldMkLst>
          <pc:docMk/>
          <pc:sldMk cId="4214109657" sldId="337"/>
        </pc:sldMkLst>
      </pc:sldChg>
      <pc:sldChg chg="modSp del mod">
        <pc:chgData name="Ankie Vandekerckhove" userId="9635788e-b08a-405a-affa-06f6339b452a" providerId="ADAL" clId="{61ADA08E-0573-427A-AFDD-6F3455680EED}" dt="2023-10-08T11:27:07.233" v="1899" actId="47"/>
        <pc:sldMkLst>
          <pc:docMk/>
          <pc:sldMk cId="2501399415" sldId="347"/>
        </pc:sldMkLst>
        <pc:spChg chg="mod">
          <ac:chgData name="Ankie Vandekerckhove" userId="9635788e-b08a-405a-affa-06f6339b452a" providerId="ADAL" clId="{61ADA08E-0573-427A-AFDD-6F3455680EED}" dt="2023-10-08T11:26:45.875" v="1896" actId="21"/>
          <ac:spMkLst>
            <pc:docMk/>
            <pc:sldMk cId="2501399415" sldId="347"/>
            <ac:spMk id="3" creationId="{8B9FACB2-BEFC-30C9-B0E6-DEB9DE632276}"/>
          </ac:spMkLst>
        </pc:spChg>
      </pc:sldChg>
      <pc:sldChg chg="modSp mod">
        <pc:chgData name="Ankie Vandekerckhove" userId="9635788e-b08a-405a-affa-06f6339b452a" providerId="ADAL" clId="{61ADA08E-0573-427A-AFDD-6F3455680EED}" dt="2023-10-08T11:30:50.081" v="2022" actId="20577"/>
        <pc:sldMkLst>
          <pc:docMk/>
          <pc:sldMk cId="1708784833" sldId="369"/>
        </pc:sldMkLst>
        <pc:spChg chg="mod">
          <ac:chgData name="Ankie Vandekerckhove" userId="9635788e-b08a-405a-affa-06f6339b452a" providerId="ADAL" clId="{61ADA08E-0573-427A-AFDD-6F3455680EED}" dt="2023-10-08T11:30:50.081" v="2022" actId="20577"/>
          <ac:spMkLst>
            <pc:docMk/>
            <pc:sldMk cId="1708784833" sldId="369"/>
            <ac:spMk id="3" creationId="{8020A52A-3F8A-AD59-6376-7E3145BECCE8}"/>
          </ac:spMkLst>
        </pc:spChg>
      </pc:sldChg>
      <pc:sldChg chg="modSp mod">
        <pc:chgData name="Ankie Vandekerckhove" userId="9635788e-b08a-405a-affa-06f6339b452a" providerId="ADAL" clId="{61ADA08E-0573-427A-AFDD-6F3455680EED}" dt="2023-10-08T11:30:32.018" v="2017" actId="113"/>
        <pc:sldMkLst>
          <pc:docMk/>
          <pc:sldMk cId="3979519789" sldId="374"/>
        </pc:sldMkLst>
        <pc:spChg chg="mod">
          <ac:chgData name="Ankie Vandekerckhove" userId="9635788e-b08a-405a-affa-06f6339b452a" providerId="ADAL" clId="{61ADA08E-0573-427A-AFDD-6F3455680EED}" dt="2023-10-05T15:46:56.147" v="1475" actId="6549"/>
          <ac:spMkLst>
            <pc:docMk/>
            <pc:sldMk cId="3979519789" sldId="374"/>
            <ac:spMk id="2" creationId="{21C60F6B-6F87-84F8-1663-07CC3914AD88}"/>
          </ac:spMkLst>
        </pc:spChg>
        <pc:graphicFrameChg chg="modGraphic">
          <ac:chgData name="Ankie Vandekerckhove" userId="9635788e-b08a-405a-affa-06f6339b452a" providerId="ADAL" clId="{61ADA08E-0573-427A-AFDD-6F3455680EED}" dt="2023-10-08T11:30:32.018" v="2017" actId="113"/>
          <ac:graphicFrameMkLst>
            <pc:docMk/>
            <pc:sldMk cId="3979519789" sldId="374"/>
            <ac:graphicFrameMk id="4" creationId="{725F3A07-3FD5-EA98-B47E-6EC01C60DB9E}"/>
          </ac:graphicFrameMkLst>
        </pc:graphicFrameChg>
      </pc:sldChg>
      <pc:sldChg chg="delSp add setBg delDesignElem">
        <pc:chgData name="Ankie Vandekerckhove" userId="9635788e-b08a-405a-affa-06f6339b452a" providerId="ADAL" clId="{61ADA08E-0573-427A-AFDD-6F3455680EED}" dt="2023-10-05T15:36:55.054" v="1439"/>
        <pc:sldMkLst>
          <pc:docMk/>
          <pc:sldMk cId="2060170633" sldId="375"/>
        </pc:sldMkLst>
        <pc:spChg chg="del">
          <ac:chgData name="Ankie Vandekerckhove" userId="9635788e-b08a-405a-affa-06f6339b452a" providerId="ADAL" clId="{61ADA08E-0573-427A-AFDD-6F3455680EED}" dt="2023-10-05T15:36:55.054" v="1439"/>
          <ac:spMkLst>
            <pc:docMk/>
            <pc:sldMk cId="2060170633" sldId="375"/>
            <ac:spMk id="8" creationId="{42A4FC2C-047E-45A5-965D-8E1E3BF09BC6}"/>
          </ac:spMkLst>
        </pc:spChg>
      </pc:sldChg>
      <pc:sldChg chg="add">
        <pc:chgData name="Ankie Vandekerckhove" userId="9635788e-b08a-405a-affa-06f6339b452a" providerId="ADAL" clId="{61ADA08E-0573-427A-AFDD-6F3455680EED}" dt="2023-10-05T15:37:36.334" v="1441"/>
        <pc:sldMkLst>
          <pc:docMk/>
          <pc:sldMk cId="2398039317" sldId="376"/>
        </pc:sldMkLst>
      </pc:sldChg>
      <pc:sldChg chg="addSp delSp modSp new">
        <pc:chgData name="Ankie Vandekerckhove" userId="9635788e-b08a-405a-affa-06f6339b452a" providerId="ADAL" clId="{61ADA08E-0573-427A-AFDD-6F3455680EED}" dt="2023-10-05T15:40:28.698" v="1447" actId="931"/>
        <pc:sldMkLst>
          <pc:docMk/>
          <pc:sldMk cId="2036437617" sldId="377"/>
        </pc:sldMkLst>
        <pc:picChg chg="add del mod">
          <ac:chgData name="Ankie Vandekerckhove" userId="9635788e-b08a-405a-affa-06f6339b452a" providerId="ADAL" clId="{61ADA08E-0573-427A-AFDD-6F3455680EED}" dt="2023-10-05T15:39:36.163" v="1444" actId="931"/>
          <ac:picMkLst>
            <pc:docMk/>
            <pc:sldMk cId="2036437617" sldId="377"/>
            <ac:picMk id="3" creationId="{28B18416-F64F-AB11-3B5A-95F9A6C01718}"/>
          </ac:picMkLst>
        </pc:picChg>
        <pc:picChg chg="add del mod">
          <ac:chgData name="Ankie Vandekerckhove" userId="9635788e-b08a-405a-affa-06f6339b452a" providerId="ADAL" clId="{61ADA08E-0573-427A-AFDD-6F3455680EED}" dt="2023-10-05T15:40:17.651" v="1446" actId="931"/>
          <ac:picMkLst>
            <pc:docMk/>
            <pc:sldMk cId="2036437617" sldId="377"/>
            <ac:picMk id="5" creationId="{C4A6CF13-511E-5A81-42F4-19974BCA8162}"/>
          </ac:picMkLst>
        </pc:picChg>
        <pc:picChg chg="add mod">
          <ac:chgData name="Ankie Vandekerckhove" userId="9635788e-b08a-405a-affa-06f6339b452a" providerId="ADAL" clId="{61ADA08E-0573-427A-AFDD-6F3455680EED}" dt="2023-10-05T15:40:28.698" v="1447" actId="931"/>
          <ac:picMkLst>
            <pc:docMk/>
            <pc:sldMk cId="2036437617" sldId="377"/>
            <ac:picMk id="7" creationId="{5C7E298A-5B70-1B4D-AB7C-5279F985630D}"/>
          </ac:picMkLst>
        </pc:picChg>
      </pc:sldChg>
      <pc:sldChg chg="modNotesTx">
        <pc:chgData name="Ankie Vandekerckhove" userId="9635788e-b08a-405a-affa-06f6339b452a" providerId="ADAL" clId="{61ADA08E-0573-427A-AFDD-6F3455680EED}" dt="2023-10-08T11:24:35.282" v="1864" actId="6549"/>
        <pc:sldMkLst>
          <pc:docMk/>
          <pc:sldMk cId="3635351591" sldId="378"/>
        </pc:sldMkLst>
      </pc:sldChg>
      <pc:sldChg chg="modSp new mod">
        <pc:chgData name="Ankie Vandekerckhove" userId="9635788e-b08a-405a-affa-06f6339b452a" providerId="ADAL" clId="{61ADA08E-0573-427A-AFDD-6F3455680EED}" dt="2023-10-08T11:29:09.862" v="1996" actId="255"/>
        <pc:sldMkLst>
          <pc:docMk/>
          <pc:sldMk cId="2549421788" sldId="381"/>
        </pc:sldMkLst>
        <pc:spChg chg="mod">
          <ac:chgData name="Ankie Vandekerckhove" userId="9635788e-b08a-405a-affa-06f6339b452a" providerId="ADAL" clId="{61ADA08E-0573-427A-AFDD-6F3455680EED}" dt="2023-10-08T11:26:37.649" v="1895"/>
          <ac:spMkLst>
            <pc:docMk/>
            <pc:sldMk cId="2549421788" sldId="381"/>
            <ac:spMk id="2" creationId="{CA5F3E09-A10F-96AD-7522-18F32EFB88A3}"/>
          </ac:spMkLst>
        </pc:spChg>
        <pc:spChg chg="mod">
          <ac:chgData name="Ankie Vandekerckhove" userId="9635788e-b08a-405a-affa-06f6339b452a" providerId="ADAL" clId="{61ADA08E-0573-427A-AFDD-6F3455680EED}" dt="2023-10-08T11:29:09.862" v="1996" actId="255"/>
          <ac:spMkLst>
            <pc:docMk/>
            <pc:sldMk cId="2549421788" sldId="381"/>
            <ac:spMk id="3" creationId="{9063F55D-1540-FC2F-2800-77F43650F835}"/>
          </ac:spMkLst>
        </pc:spChg>
      </pc:sldChg>
      <pc:sldChg chg="modSp new mod modNotesTx">
        <pc:chgData name="Ankie Vandekerckhove" userId="9635788e-b08a-405a-affa-06f6339b452a" providerId="ADAL" clId="{61ADA08E-0573-427A-AFDD-6F3455680EED}" dt="2023-10-08T11:30:00.107" v="2009" actId="27636"/>
        <pc:sldMkLst>
          <pc:docMk/>
          <pc:sldMk cId="3120891270" sldId="382"/>
        </pc:sldMkLst>
        <pc:spChg chg="mod">
          <ac:chgData name="Ankie Vandekerckhove" userId="9635788e-b08a-405a-affa-06f6339b452a" providerId="ADAL" clId="{61ADA08E-0573-427A-AFDD-6F3455680EED}" dt="2023-10-08T11:26:21.209" v="1894"/>
          <ac:spMkLst>
            <pc:docMk/>
            <pc:sldMk cId="3120891270" sldId="382"/>
            <ac:spMk id="2" creationId="{E72CCAC6-CD27-4499-2E9B-7ADD58B6ED7A}"/>
          </ac:spMkLst>
        </pc:spChg>
        <pc:spChg chg="mod">
          <ac:chgData name="Ankie Vandekerckhove" userId="9635788e-b08a-405a-affa-06f6339b452a" providerId="ADAL" clId="{61ADA08E-0573-427A-AFDD-6F3455680EED}" dt="2023-10-08T11:30:00.107" v="2009" actId="27636"/>
          <ac:spMkLst>
            <pc:docMk/>
            <pc:sldMk cId="3120891270" sldId="382"/>
            <ac:spMk id="3" creationId="{95DA644A-D172-73A0-4E2D-F70DE4FDE715}"/>
          </ac:spMkLst>
        </pc:spChg>
      </pc:sldChg>
      <pc:sldChg chg="addSp modSp new mod">
        <pc:chgData name="Ankie Vandekerckhove" userId="9635788e-b08a-405a-affa-06f6339b452a" providerId="ADAL" clId="{61ADA08E-0573-427A-AFDD-6F3455680EED}" dt="2023-10-08T11:32:31.915" v="2025" actId="14100"/>
        <pc:sldMkLst>
          <pc:docMk/>
          <pc:sldMk cId="2882440163" sldId="383"/>
        </pc:sldMkLst>
        <pc:picChg chg="add mod">
          <ac:chgData name="Ankie Vandekerckhove" userId="9635788e-b08a-405a-affa-06f6339b452a" providerId="ADAL" clId="{61ADA08E-0573-427A-AFDD-6F3455680EED}" dt="2023-10-08T11:32:31.915" v="2025" actId="14100"/>
          <ac:picMkLst>
            <pc:docMk/>
            <pc:sldMk cId="2882440163" sldId="383"/>
            <ac:picMk id="3" creationId="{2C4DF2D4-5DB6-EA60-308C-A3F65C21B706}"/>
          </ac:picMkLst>
        </pc:picChg>
      </pc:sldChg>
      <pc:sldMasterChg chg="delSldLayout">
        <pc:chgData name="Ankie Vandekerckhove" userId="9635788e-b08a-405a-affa-06f6339b452a" providerId="ADAL" clId="{61ADA08E-0573-427A-AFDD-6F3455680EED}" dt="2023-10-05T15:50:25.094" v="1555" actId="2696"/>
        <pc:sldMasterMkLst>
          <pc:docMk/>
          <pc:sldMasterMk cId="4256749204" sldId="2147483687"/>
        </pc:sldMasterMkLst>
        <pc:sldLayoutChg chg="del">
          <pc:chgData name="Ankie Vandekerckhove" userId="9635788e-b08a-405a-affa-06f6339b452a" providerId="ADAL" clId="{61ADA08E-0573-427A-AFDD-6F3455680EED}" dt="2023-10-05T15:50:25.094" v="1555" actId="2696"/>
          <pc:sldLayoutMkLst>
            <pc:docMk/>
            <pc:sldMasterMk cId="4256749204" sldId="2147483687"/>
            <pc:sldLayoutMk cId="644084057" sldId="2147483707"/>
          </pc:sldLayoutMkLst>
        </pc:sldLayoutChg>
      </pc:sldMasterChg>
    </pc:docChg>
  </pc:docChgLst>
  <pc:docChgLst>
    <pc:chgData name="Ankie Vandekerckhove" userId="9635788e-b08a-405a-affa-06f6339b452a" providerId="ADAL" clId="{B8BF9B48-98D9-4C54-A6F9-CC0A8EF2CB19}"/>
    <pc:docChg chg="undo custSel addSld delSld modSld">
      <pc:chgData name="Ankie Vandekerckhove" userId="9635788e-b08a-405a-affa-06f6339b452a" providerId="ADAL" clId="{B8BF9B48-98D9-4C54-A6F9-CC0A8EF2CB19}" dt="2023-10-24T14:39:40.057" v="3946" actId="6549"/>
      <pc:docMkLst>
        <pc:docMk/>
      </pc:docMkLst>
      <pc:sldChg chg="modSp mod">
        <pc:chgData name="Ankie Vandekerckhove" userId="9635788e-b08a-405a-affa-06f6339b452a" providerId="ADAL" clId="{B8BF9B48-98D9-4C54-A6F9-CC0A8EF2CB19}" dt="2023-10-24T11:52:14.202" v="1" actId="113"/>
        <pc:sldMkLst>
          <pc:docMk/>
          <pc:sldMk cId="1975697276" sldId="287"/>
        </pc:sldMkLst>
        <pc:spChg chg="mod">
          <ac:chgData name="Ankie Vandekerckhove" userId="9635788e-b08a-405a-affa-06f6339b452a" providerId="ADAL" clId="{B8BF9B48-98D9-4C54-A6F9-CC0A8EF2CB19}" dt="2023-10-24T11:52:14.202" v="1" actId="113"/>
          <ac:spMkLst>
            <pc:docMk/>
            <pc:sldMk cId="1975697276" sldId="287"/>
            <ac:spMk id="2" creationId="{5D272FEC-05BA-644C-ADA4-855D7BCC0B97}"/>
          </ac:spMkLst>
        </pc:spChg>
      </pc:sldChg>
      <pc:sldChg chg="modNotesTx">
        <pc:chgData name="Ankie Vandekerckhove" userId="9635788e-b08a-405a-affa-06f6339b452a" providerId="ADAL" clId="{B8BF9B48-98D9-4C54-A6F9-CC0A8EF2CB19}" dt="2023-10-24T12:08:12.419" v="723" actId="313"/>
        <pc:sldMkLst>
          <pc:docMk/>
          <pc:sldMk cId="182238614" sldId="289"/>
        </pc:sldMkLst>
      </pc:sldChg>
      <pc:sldChg chg="modSp mod modNotesTx">
        <pc:chgData name="Ankie Vandekerckhove" userId="9635788e-b08a-405a-affa-06f6339b452a" providerId="ADAL" clId="{B8BF9B48-98D9-4C54-A6F9-CC0A8EF2CB19}" dt="2023-10-24T14:37:17.457" v="3858" actId="6549"/>
        <pc:sldMkLst>
          <pc:docMk/>
          <pc:sldMk cId="2512969100" sldId="290"/>
        </pc:sldMkLst>
        <pc:spChg chg="mod">
          <ac:chgData name="Ankie Vandekerckhove" userId="9635788e-b08a-405a-affa-06f6339b452a" providerId="ADAL" clId="{B8BF9B48-98D9-4C54-A6F9-CC0A8EF2CB19}" dt="2023-10-24T12:02:48.295" v="398" actId="6549"/>
          <ac:spMkLst>
            <pc:docMk/>
            <pc:sldMk cId="2512969100" sldId="290"/>
            <ac:spMk id="3" creationId="{99BACF6C-386F-E413-B85C-68EE70F099B7}"/>
          </ac:spMkLst>
        </pc:spChg>
      </pc:sldChg>
      <pc:sldChg chg="modSp mod modNotesTx">
        <pc:chgData name="Ankie Vandekerckhove" userId="9635788e-b08a-405a-affa-06f6339b452a" providerId="ADAL" clId="{B8BF9B48-98D9-4C54-A6F9-CC0A8EF2CB19}" dt="2023-10-24T14:35:47.807" v="3846" actId="20577"/>
        <pc:sldMkLst>
          <pc:docMk/>
          <pc:sldMk cId="1760336686" sldId="291"/>
        </pc:sldMkLst>
        <pc:spChg chg="mod">
          <ac:chgData name="Ankie Vandekerckhove" userId="9635788e-b08a-405a-affa-06f6339b452a" providerId="ADAL" clId="{B8BF9B48-98D9-4C54-A6F9-CC0A8EF2CB19}" dt="2023-10-24T14:35:47.807" v="3846" actId="20577"/>
          <ac:spMkLst>
            <pc:docMk/>
            <pc:sldMk cId="1760336686" sldId="291"/>
            <ac:spMk id="3" creationId="{115005CC-DD5D-1DCF-ED9B-E4413D1C68EE}"/>
          </ac:spMkLst>
        </pc:spChg>
      </pc:sldChg>
      <pc:sldChg chg="modNotesTx">
        <pc:chgData name="Ankie Vandekerckhove" userId="9635788e-b08a-405a-affa-06f6339b452a" providerId="ADAL" clId="{B8BF9B48-98D9-4C54-A6F9-CC0A8EF2CB19}" dt="2023-10-24T12:08:30.243" v="725" actId="313"/>
        <pc:sldMkLst>
          <pc:docMk/>
          <pc:sldMk cId="1572913714" sldId="292"/>
        </pc:sldMkLst>
      </pc:sldChg>
      <pc:sldChg chg="del">
        <pc:chgData name="Ankie Vandekerckhove" userId="9635788e-b08a-405a-affa-06f6339b452a" providerId="ADAL" clId="{B8BF9B48-98D9-4C54-A6F9-CC0A8EF2CB19}" dt="2023-10-24T14:28:38.132" v="3778" actId="2696"/>
        <pc:sldMkLst>
          <pc:docMk/>
          <pc:sldMk cId="45349851" sldId="293"/>
        </pc:sldMkLst>
      </pc:sldChg>
      <pc:sldChg chg="modSp mod modNotesTx">
        <pc:chgData name="Ankie Vandekerckhove" userId="9635788e-b08a-405a-affa-06f6339b452a" providerId="ADAL" clId="{B8BF9B48-98D9-4C54-A6F9-CC0A8EF2CB19}" dt="2023-10-24T12:45:40.764" v="2987" actId="20577"/>
        <pc:sldMkLst>
          <pc:docMk/>
          <pc:sldMk cId="3600887640" sldId="294"/>
        </pc:sldMkLst>
        <pc:spChg chg="mod">
          <ac:chgData name="Ankie Vandekerckhove" userId="9635788e-b08a-405a-affa-06f6339b452a" providerId="ADAL" clId="{B8BF9B48-98D9-4C54-A6F9-CC0A8EF2CB19}" dt="2023-10-24T12:45:40.764" v="2987" actId="20577"/>
          <ac:spMkLst>
            <pc:docMk/>
            <pc:sldMk cId="3600887640" sldId="294"/>
            <ac:spMk id="3" creationId="{6E106F7B-A537-51A4-DA4A-A35F93234783}"/>
          </ac:spMkLst>
        </pc:spChg>
      </pc:sldChg>
      <pc:sldChg chg="modSp mod modNotesTx">
        <pc:chgData name="Ankie Vandekerckhove" userId="9635788e-b08a-405a-affa-06f6339b452a" providerId="ADAL" clId="{B8BF9B48-98D9-4C54-A6F9-CC0A8EF2CB19}" dt="2023-10-24T12:13:22.437" v="1310" actId="20577"/>
        <pc:sldMkLst>
          <pc:docMk/>
          <pc:sldMk cId="3117470733" sldId="295"/>
        </pc:sldMkLst>
        <pc:spChg chg="mod">
          <ac:chgData name="Ankie Vandekerckhove" userId="9635788e-b08a-405a-affa-06f6339b452a" providerId="ADAL" clId="{B8BF9B48-98D9-4C54-A6F9-CC0A8EF2CB19}" dt="2023-10-24T12:12:10.823" v="1066" actId="20577"/>
          <ac:spMkLst>
            <pc:docMk/>
            <pc:sldMk cId="3117470733" sldId="295"/>
            <ac:spMk id="3" creationId="{EBDE9CE0-78A1-A33F-99FC-FE4C31BEA3CA}"/>
          </ac:spMkLst>
        </pc:spChg>
      </pc:sldChg>
      <pc:sldChg chg="modSp del mod">
        <pc:chgData name="Ankie Vandekerckhove" userId="9635788e-b08a-405a-affa-06f6339b452a" providerId="ADAL" clId="{B8BF9B48-98D9-4C54-A6F9-CC0A8EF2CB19}" dt="2023-10-24T12:53:56.463" v="3358" actId="2696"/>
        <pc:sldMkLst>
          <pc:docMk/>
          <pc:sldMk cId="2170882677" sldId="303"/>
        </pc:sldMkLst>
        <pc:spChg chg="mod">
          <ac:chgData name="Ankie Vandekerckhove" userId="9635788e-b08a-405a-affa-06f6339b452a" providerId="ADAL" clId="{B8BF9B48-98D9-4C54-A6F9-CC0A8EF2CB19}" dt="2023-10-24T12:53:31.878" v="3355" actId="21"/>
          <ac:spMkLst>
            <pc:docMk/>
            <pc:sldMk cId="2170882677" sldId="303"/>
            <ac:spMk id="3" creationId="{A6322E57-140B-4247-62D5-C016C326390A}"/>
          </ac:spMkLst>
        </pc:spChg>
      </pc:sldChg>
      <pc:sldChg chg="modSp mod modNotesTx">
        <pc:chgData name="Ankie Vandekerckhove" userId="9635788e-b08a-405a-affa-06f6339b452a" providerId="ADAL" clId="{B8BF9B48-98D9-4C54-A6F9-CC0A8EF2CB19}" dt="2023-10-24T14:39:40.057" v="3946" actId="6549"/>
        <pc:sldMkLst>
          <pc:docMk/>
          <pc:sldMk cId="3825861796" sldId="305"/>
        </pc:sldMkLst>
        <pc:spChg chg="mod">
          <ac:chgData name="Ankie Vandekerckhove" userId="9635788e-b08a-405a-affa-06f6339b452a" providerId="ADAL" clId="{B8BF9B48-98D9-4C54-A6F9-CC0A8EF2CB19}" dt="2023-10-24T14:39:40.057" v="3946" actId="6549"/>
          <ac:spMkLst>
            <pc:docMk/>
            <pc:sldMk cId="3825861796" sldId="305"/>
            <ac:spMk id="3" creationId="{6F86A948-C895-83FD-5663-7F35E2957187}"/>
          </ac:spMkLst>
        </pc:spChg>
      </pc:sldChg>
      <pc:sldChg chg="modNotesTx">
        <pc:chgData name="Ankie Vandekerckhove" userId="9635788e-b08a-405a-affa-06f6339b452a" providerId="ADAL" clId="{B8BF9B48-98D9-4C54-A6F9-CC0A8EF2CB19}" dt="2023-10-24T12:11:00.449" v="1006" actId="313"/>
        <pc:sldMkLst>
          <pc:docMk/>
          <pc:sldMk cId="3812492272" sldId="306"/>
        </pc:sldMkLst>
      </pc:sldChg>
      <pc:sldChg chg="del">
        <pc:chgData name="Ankie Vandekerckhove" userId="9635788e-b08a-405a-affa-06f6339b452a" providerId="ADAL" clId="{B8BF9B48-98D9-4C54-A6F9-CC0A8EF2CB19}" dt="2023-10-24T14:28:45.265" v="3779" actId="2696"/>
        <pc:sldMkLst>
          <pc:docMk/>
          <pc:sldMk cId="3982920862" sldId="314"/>
        </pc:sldMkLst>
      </pc:sldChg>
      <pc:sldChg chg="modSp mod modNotesTx">
        <pc:chgData name="Ankie Vandekerckhove" userId="9635788e-b08a-405a-affa-06f6339b452a" providerId="ADAL" clId="{B8BF9B48-98D9-4C54-A6F9-CC0A8EF2CB19}" dt="2023-10-24T14:33:40.705" v="3804" actId="2"/>
        <pc:sldMkLst>
          <pc:docMk/>
          <pc:sldMk cId="3312488891" sldId="322"/>
        </pc:sldMkLst>
        <pc:spChg chg="mod">
          <ac:chgData name="Ankie Vandekerckhove" userId="9635788e-b08a-405a-affa-06f6339b452a" providerId="ADAL" clId="{B8BF9B48-98D9-4C54-A6F9-CC0A8EF2CB19}" dt="2023-10-24T14:33:24.558" v="3793" actId="6549"/>
          <ac:spMkLst>
            <pc:docMk/>
            <pc:sldMk cId="3312488891" sldId="322"/>
            <ac:spMk id="3" creationId="{1D3CB9AA-1650-0E17-1580-935869C99D90}"/>
          </ac:spMkLst>
        </pc:spChg>
      </pc:sldChg>
      <pc:sldChg chg="modSp mod">
        <pc:chgData name="Ankie Vandekerckhove" userId="9635788e-b08a-405a-affa-06f6339b452a" providerId="ADAL" clId="{B8BF9B48-98D9-4C54-A6F9-CC0A8EF2CB19}" dt="2023-10-24T14:34:50.252" v="3809" actId="2"/>
        <pc:sldMkLst>
          <pc:docMk/>
          <pc:sldMk cId="1749013204" sldId="324"/>
        </pc:sldMkLst>
        <pc:spChg chg="mod">
          <ac:chgData name="Ankie Vandekerckhove" userId="9635788e-b08a-405a-affa-06f6339b452a" providerId="ADAL" clId="{B8BF9B48-98D9-4C54-A6F9-CC0A8EF2CB19}" dt="2023-10-24T14:34:50.252" v="3809" actId="2"/>
          <ac:spMkLst>
            <pc:docMk/>
            <pc:sldMk cId="1749013204" sldId="324"/>
            <ac:spMk id="3" creationId="{94FF5C82-12A7-0696-DE98-7E23EEA1A06B}"/>
          </ac:spMkLst>
        </pc:spChg>
      </pc:sldChg>
      <pc:sldChg chg="del">
        <pc:chgData name="Ankie Vandekerckhove" userId="9635788e-b08a-405a-affa-06f6339b452a" providerId="ADAL" clId="{B8BF9B48-98D9-4C54-A6F9-CC0A8EF2CB19}" dt="2023-10-24T11:56:02.130" v="299" actId="2696"/>
        <pc:sldMkLst>
          <pc:docMk/>
          <pc:sldMk cId="639574595" sldId="326"/>
        </pc:sldMkLst>
      </pc:sldChg>
      <pc:sldChg chg="modSp mod modNotesTx">
        <pc:chgData name="Ankie Vandekerckhove" userId="9635788e-b08a-405a-affa-06f6339b452a" providerId="ADAL" clId="{B8BF9B48-98D9-4C54-A6F9-CC0A8EF2CB19}" dt="2023-10-24T14:38:14.980" v="3909" actId="20577"/>
        <pc:sldMkLst>
          <pc:docMk/>
          <pc:sldMk cId="707910656" sldId="327"/>
        </pc:sldMkLst>
        <pc:spChg chg="mod">
          <ac:chgData name="Ankie Vandekerckhove" userId="9635788e-b08a-405a-affa-06f6339b452a" providerId="ADAL" clId="{B8BF9B48-98D9-4C54-A6F9-CC0A8EF2CB19}" dt="2023-10-24T14:38:14.980" v="3909" actId="20577"/>
          <ac:spMkLst>
            <pc:docMk/>
            <pc:sldMk cId="707910656" sldId="327"/>
            <ac:spMk id="3" creationId="{81401EED-7752-F39E-70BC-7CEA0079E8E1}"/>
          </ac:spMkLst>
        </pc:spChg>
      </pc:sldChg>
      <pc:sldChg chg="modNotesTx">
        <pc:chgData name="Ankie Vandekerckhove" userId="9635788e-b08a-405a-affa-06f6339b452a" providerId="ADAL" clId="{B8BF9B48-98D9-4C54-A6F9-CC0A8EF2CB19}" dt="2023-10-24T14:34:03.041" v="3806" actId="313"/>
        <pc:sldMkLst>
          <pc:docMk/>
          <pc:sldMk cId="1378416067" sldId="328"/>
        </pc:sldMkLst>
      </pc:sldChg>
      <pc:sldChg chg="modNotesTx">
        <pc:chgData name="Ankie Vandekerckhove" userId="9635788e-b08a-405a-affa-06f6339b452a" providerId="ADAL" clId="{B8BF9B48-98D9-4C54-A6F9-CC0A8EF2CB19}" dt="2023-10-24T13:04:08.951" v="3370" actId="20577"/>
        <pc:sldMkLst>
          <pc:docMk/>
          <pc:sldMk cId="344129136" sldId="336"/>
        </pc:sldMkLst>
      </pc:sldChg>
      <pc:sldChg chg="modSp mod modNotesTx">
        <pc:chgData name="Ankie Vandekerckhove" userId="9635788e-b08a-405a-affa-06f6339b452a" providerId="ADAL" clId="{B8BF9B48-98D9-4C54-A6F9-CC0A8EF2CB19}" dt="2023-10-24T12:18:42.752" v="1445" actId="20577"/>
        <pc:sldMkLst>
          <pc:docMk/>
          <pc:sldMk cId="4214109657" sldId="337"/>
        </pc:sldMkLst>
        <pc:spChg chg="mod">
          <ac:chgData name="Ankie Vandekerckhove" userId="9635788e-b08a-405a-affa-06f6339b452a" providerId="ADAL" clId="{B8BF9B48-98D9-4C54-A6F9-CC0A8EF2CB19}" dt="2023-10-24T12:17:36.532" v="1383" actId="6549"/>
          <ac:spMkLst>
            <pc:docMk/>
            <pc:sldMk cId="4214109657" sldId="337"/>
            <ac:spMk id="3" creationId="{B446AFB5-55A6-5D67-30B4-ABEEE0113EF1}"/>
          </ac:spMkLst>
        </pc:spChg>
      </pc:sldChg>
      <pc:sldChg chg="modSp mod modNotesTx">
        <pc:chgData name="Ankie Vandekerckhove" userId="9635788e-b08a-405a-affa-06f6339b452a" providerId="ADAL" clId="{B8BF9B48-98D9-4C54-A6F9-CC0A8EF2CB19}" dt="2023-10-24T12:41:30.668" v="2853" actId="20577"/>
        <pc:sldMkLst>
          <pc:docMk/>
          <pc:sldMk cId="1470052567" sldId="360"/>
        </pc:sldMkLst>
        <pc:spChg chg="mod">
          <ac:chgData name="Ankie Vandekerckhove" userId="9635788e-b08a-405a-affa-06f6339b452a" providerId="ADAL" clId="{B8BF9B48-98D9-4C54-A6F9-CC0A8EF2CB19}" dt="2023-10-24T12:41:30.668" v="2853" actId="20577"/>
          <ac:spMkLst>
            <pc:docMk/>
            <pc:sldMk cId="1470052567" sldId="360"/>
            <ac:spMk id="3" creationId="{669D5AEC-7A2F-7249-2BB9-332DFA9F54DC}"/>
          </ac:spMkLst>
        </pc:spChg>
      </pc:sldChg>
      <pc:sldChg chg="modSp mod">
        <pc:chgData name="Ankie Vandekerckhove" userId="9635788e-b08a-405a-affa-06f6339b452a" providerId="ADAL" clId="{B8BF9B48-98D9-4C54-A6F9-CC0A8EF2CB19}" dt="2023-10-24T12:49:55.012" v="3012" actId="14100"/>
        <pc:sldMkLst>
          <pc:docMk/>
          <pc:sldMk cId="2704865249" sldId="363"/>
        </pc:sldMkLst>
        <pc:spChg chg="mod">
          <ac:chgData name="Ankie Vandekerckhove" userId="9635788e-b08a-405a-affa-06f6339b452a" providerId="ADAL" clId="{B8BF9B48-98D9-4C54-A6F9-CC0A8EF2CB19}" dt="2023-10-24T12:49:55.012" v="3012" actId="14100"/>
          <ac:spMkLst>
            <pc:docMk/>
            <pc:sldMk cId="2704865249" sldId="363"/>
            <ac:spMk id="3" creationId="{982F232A-19A4-F619-EB15-CBF59B7D0975}"/>
          </ac:spMkLst>
        </pc:spChg>
      </pc:sldChg>
      <pc:sldChg chg="modSp mod">
        <pc:chgData name="Ankie Vandekerckhove" userId="9635788e-b08a-405a-affa-06f6339b452a" providerId="ADAL" clId="{B8BF9B48-98D9-4C54-A6F9-CC0A8EF2CB19}" dt="2023-10-24T14:33:46.869" v="3805" actId="313"/>
        <pc:sldMkLst>
          <pc:docMk/>
          <pc:sldMk cId="3152449156" sldId="368"/>
        </pc:sldMkLst>
        <pc:spChg chg="mod">
          <ac:chgData name="Ankie Vandekerckhove" userId="9635788e-b08a-405a-affa-06f6339b452a" providerId="ADAL" clId="{B8BF9B48-98D9-4C54-A6F9-CC0A8EF2CB19}" dt="2023-10-24T14:33:46.869" v="3805" actId="313"/>
          <ac:spMkLst>
            <pc:docMk/>
            <pc:sldMk cId="3152449156" sldId="368"/>
            <ac:spMk id="3" creationId="{A6322E57-140B-4247-62D5-C016C326390A}"/>
          </ac:spMkLst>
        </pc:spChg>
      </pc:sldChg>
      <pc:sldChg chg="modSp mod">
        <pc:chgData name="Ankie Vandekerckhove" userId="9635788e-b08a-405a-affa-06f6339b452a" providerId="ADAL" clId="{B8BF9B48-98D9-4C54-A6F9-CC0A8EF2CB19}" dt="2023-10-24T12:48:49.285" v="3002" actId="113"/>
        <pc:sldMkLst>
          <pc:docMk/>
          <pc:sldMk cId="1708784833" sldId="369"/>
        </pc:sldMkLst>
        <pc:spChg chg="mod">
          <ac:chgData name="Ankie Vandekerckhove" userId="9635788e-b08a-405a-affa-06f6339b452a" providerId="ADAL" clId="{B8BF9B48-98D9-4C54-A6F9-CC0A8EF2CB19}" dt="2023-10-24T12:48:49.285" v="3002" actId="113"/>
          <ac:spMkLst>
            <pc:docMk/>
            <pc:sldMk cId="1708784833" sldId="369"/>
            <ac:spMk id="3" creationId="{8020A52A-3F8A-AD59-6376-7E3145BECCE8}"/>
          </ac:spMkLst>
        </pc:spChg>
      </pc:sldChg>
      <pc:sldChg chg="modSp mod">
        <pc:chgData name="Ankie Vandekerckhove" userId="9635788e-b08a-405a-affa-06f6339b452a" providerId="ADAL" clId="{B8BF9B48-98D9-4C54-A6F9-CC0A8EF2CB19}" dt="2023-10-24T12:47:50.958" v="2997" actId="14100"/>
        <pc:sldMkLst>
          <pc:docMk/>
          <pc:sldMk cId="3979519789" sldId="374"/>
        </pc:sldMkLst>
        <pc:graphicFrameChg chg="mod modGraphic">
          <ac:chgData name="Ankie Vandekerckhove" userId="9635788e-b08a-405a-affa-06f6339b452a" providerId="ADAL" clId="{B8BF9B48-98D9-4C54-A6F9-CC0A8EF2CB19}" dt="2023-10-24T12:47:50.958" v="2997" actId="14100"/>
          <ac:graphicFrameMkLst>
            <pc:docMk/>
            <pc:sldMk cId="3979519789" sldId="374"/>
            <ac:graphicFrameMk id="4" creationId="{725F3A07-3FD5-EA98-B47E-6EC01C60DB9E}"/>
          </ac:graphicFrameMkLst>
        </pc:graphicFrameChg>
      </pc:sldChg>
      <pc:sldChg chg="modSp mod">
        <pc:chgData name="Ankie Vandekerckhove" userId="9635788e-b08a-405a-affa-06f6339b452a" providerId="ADAL" clId="{B8BF9B48-98D9-4C54-A6F9-CC0A8EF2CB19}" dt="2023-10-24T12:49:31.804" v="3008" actId="14100"/>
        <pc:sldMkLst>
          <pc:docMk/>
          <pc:sldMk cId="2060170633" sldId="375"/>
        </pc:sldMkLst>
        <pc:spChg chg="mod">
          <ac:chgData name="Ankie Vandekerckhove" userId="9635788e-b08a-405a-affa-06f6339b452a" providerId="ADAL" clId="{B8BF9B48-98D9-4C54-A6F9-CC0A8EF2CB19}" dt="2023-10-24T12:49:31.804" v="3008" actId="14100"/>
          <ac:spMkLst>
            <pc:docMk/>
            <pc:sldMk cId="2060170633" sldId="375"/>
            <ac:spMk id="6" creationId="{E8D4B7E3-ADC5-0F7E-8054-2BEAAF3BFD75}"/>
          </ac:spMkLst>
        </pc:spChg>
      </pc:sldChg>
      <pc:sldChg chg="modNotesTx">
        <pc:chgData name="Ankie Vandekerckhove" userId="9635788e-b08a-405a-affa-06f6339b452a" providerId="ADAL" clId="{B8BF9B48-98D9-4C54-A6F9-CC0A8EF2CB19}" dt="2023-10-24T12:26:03.083" v="1511" actId="6549"/>
        <pc:sldMkLst>
          <pc:docMk/>
          <pc:sldMk cId="2398039317" sldId="376"/>
        </pc:sldMkLst>
      </pc:sldChg>
      <pc:sldChg chg="modNotesTx">
        <pc:chgData name="Ankie Vandekerckhove" userId="9635788e-b08a-405a-affa-06f6339b452a" providerId="ADAL" clId="{B8BF9B48-98D9-4C54-A6F9-CC0A8EF2CB19}" dt="2023-10-24T12:27:11.503" v="1713" actId="20577"/>
        <pc:sldMkLst>
          <pc:docMk/>
          <pc:sldMk cId="2036437617" sldId="377"/>
        </pc:sldMkLst>
      </pc:sldChg>
      <pc:sldChg chg="modNotesTx">
        <pc:chgData name="Ankie Vandekerckhove" userId="9635788e-b08a-405a-affa-06f6339b452a" providerId="ADAL" clId="{B8BF9B48-98D9-4C54-A6F9-CC0A8EF2CB19}" dt="2023-10-24T12:39:43.052" v="2659" actId="6549"/>
        <pc:sldMkLst>
          <pc:docMk/>
          <pc:sldMk cId="3635351591" sldId="378"/>
        </pc:sldMkLst>
      </pc:sldChg>
      <pc:sldChg chg="modSp mod">
        <pc:chgData name="Ankie Vandekerckhove" userId="9635788e-b08a-405a-affa-06f6339b452a" providerId="ADAL" clId="{B8BF9B48-98D9-4C54-A6F9-CC0A8EF2CB19}" dt="2023-10-24T12:50:04.434" v="3013" actId="255"/>
        <pc:sldMkLst>
          <pc:docMk/>
          <pc:sldMk cId="1180167826" sldId="379"/>
        </pc:sldMkLst>
        <pc:spChg chg="mod">
          <ac:chgData name="Ankie Vandekerckhove" userId="9635788e-b08a-405a-affa-06f6339b452a" providerId="ADAL" clId="{B8BF9B48-98D9-4C54-A6F9-CC0A8EF2CB19}" dt="2023-10-24T12:50:04.434" v="3013" actId="255"/>
          <ac:spMkLst>
            <pc:docMk/>
            <pc:sldMk cId="1180167826" sldId="379"/>
            <ac:spMk id="2" creationId="{C9583653-BB07-27E3-2975-2DB0AAFEED87}"/>
          </ac:spMkLst>
        </pc:spChg>
      </pc:sldChg>
      <pc:sldChg chg="modSp mod modNotesTx">
        <pc:chgData name="Ankie Vandekerckhove" userId="9635788e-b08a-405a-affa-06f6339b452a" providerId="ADAL" clId="{B8BF9B48-98D9-4C54-A6F9-CC0A8EF2CB19}" dt="2023-10-24T14:31:34.338" v="3780" actId="2"/>
        <pc:sldMkLst>
          <pc:docMk/>
          <pc:sldMk cId="1008788295" sldId="380"/>
        </pc:sldMkLst>
        <pc:spChg chg="mod">
          <ac:chgData name="Ankie Vandekerckhove" userId="9635788e-b08a-405a-affa-06f6339b452a" providerId="ADAL" clId="{B8BF9B48-98D9-4C54-A6F9-CC0A8EF2CB19}" dt="2023-10-24T14:31:34.338" v="3780" actId="2"/>
          <ac:spMkLst>
            <pc:docMk/>
            <pc:sldMk cId="1008788295" sldId="380"/>
            <ac:spMk id="3" creationId="{DDD7CE2E-DC2B-2DBC-EEF5-BA99D8C0E51D}"/>
          </ac:spMkLst>
        </pc:spChg>
      </pc:sldChg>
      <pc:sldChg chg="modSp mod">
        <pc:chgData name="Ankie Vandekerckhove" userId="9635788e-b08a-405a-affa-06f6339b452a" providerId="ADAL" clId="{B8BF9B48-98D9-4C54-A6F9-CC0A8EF2CB19}" dt="2023-10-24T12:47:11.706" v="2992" actId="20577"/>
        <pc:sldMkLst>
          <pc:docMk/>
          <pc:sldMk cId="3120891270" sldId="382"/>
        </pc:sldMkLst>
        <pc:spChg chg="mod">
          <ac:chgData name="Ankie Vandekerckhove" userId="9635788e-b08a-405a-affa-06f6339b452a" providerId="ADAL" clId="{B8BF9B48-98D9-4C54-A6F9-CC0A8EF2CB19}" dt="2023-10-24T12:47:11.706" v="2992" actId="20577"/>
          <ac:spMkLst>
            <pc:docMk/>
            <pc:sldMk cId="3120891270" sldId="382"/>
            <ac:spMk id="3" creationId="{95DA644A-D172-73A0-4E2D-F70DE4FDE715}"/>
          </ac:spMkLst>
        </pc:spChg>
      </pc:sldChg>
      <pc:sldChg chg="addSp modSp new mod modNotesTx">
        <pc:chgData name="Ankie Vandekerckhove" userId="9635788e-b08a-405a-affa-06f6339b452a" providerId="ADAL" clId="{B8BF9B48-98D9-4C54-A6F9-CC0A8EF2CB19}" dt="2023-10-24T12:17:12.246" v="1381" actId="313"/>
        <pc:sldMkLst>
          <pc:docMk/>
          <pc:sldMk cId="1361770851" sldId="384"/>
        </pc:sldMkLst>
        <pc:picChg chg="add mod">
          <ac:chgData name="Ankie Vandekerckhove" userId="9635788e-b08a-405a-affa-06f6339b452a" providerId="ADAL" clId="{B8BF9B48-98D9-4C54-A6F9-CC0A8EF2CB19}" dt="2023-10-24T12:16:46.291" v="1316" actId="1076"/>
          <ac:picMkLst>
            <pc:docMk/>
            <pc:sldMk cId="1361770851" sldId="384"/>
            <ac:picMk id="3" creationId="{FC0D8F5E-D78F-9E2F-F4A7-D9CD4723D2FE}"/>
          </ac:picMkLst>
        </pc:picChg>
      </pc:sldChg>
      <pc:sldChg chg="modSp new del mod">
        <pc:chgData name="Ankie Vandekerckhove" userId="9635788e-b08a-405a-affa-06f6339b452a" providerId="ADAL" clId="{B8BF9B48-98D9-4C54-A6F9-CC0A8EF2CB19}" dt="2023-10-24T12:54:04.591" v="3359" actId="2696"/>
        <pc:sldMkLst>
          <pc:docMk/>
          <pc:sldMk cId="1255398969" sldId="385"/>
        </pc:sldMkLst>
        <pc:spChg chg="mod">
          <ac:chgData name="Ankie Vandekerckhove" userId="9635788e-b08a-405a-affa-06f6339b452a" providerId="ADAL" clId="{B8BF9B48-98D9-4C54-A6F9-CC0A8EF2CB19}" dt="2023-10-24T12:53:48.244" v="3357"/>
          <ac:spMkLst>
            <pc:docMk/>
            <pc:sldMk cId="1255398969" sldId="385"/>
            <ac:spMk id="3" creationId="{BAA5DFF5-CB04-00E1-61E5-9217B35B94C1}"/>
          </ac:spMkLst>
        </pc:spChg>
      </pc:sldChg>
      <pc:sldChg chg="addSp delSp modSp new mod modNotesTx">
        <pc:chgData name="Ankie Vandekerckhove" userId="9635788e-b08a-405a-affa-06f6339b452a" providerId="ADAL" clId="{B8BF9B48-98D9-4C54-A6F9-CC0A8EF2CB19}" dt="2023-10-24T14:28:19.067" v="3777" actId="20577"/>
        <pc:sldMkLst>
          <pc:docMk/>
          <pc:sldMk cId="2502231595" sldId="385"/>
        </pc:sldMkLst>
        <pc:graphicFrameChg chg="add mod">
          <ac:chgData name="Ankie Vandekerckhove" userId="9635788e-b08a-405a-affa-06f6339b452a" providerId="ADAL" clId="{B8BF9B48-98D9-4C54-A6F9-CC0A8EF2CB19}" dt="2023-10-24T14:21:28.650" v="3379" actId="255"/>
          <ac:graphicFrameMkLst>
            <pc:docMk/>
            <pc:sldMk cId="2502231595" sldId="385"/>
            <ac:graphicFrameMk id="2" creationId="{404D82C8-81D1-0DA7-E14F-6C3AA84BD964}"/>
          </ac:graphicFrameMkLst>
        </pc:graphicFrameChg>
        <pc:graphicFrameChg chg="add del">
          <ac:chgData name="Ankie Vandekerckhove" userId="9635788e-b08a-405a-affa-06f6339b452a" providerId="ADAL" clId="{B8BF9B48-98D9-4C54-A6F9-CC0A8EF2CB19}" dt="2023-10-24T14:24:34.130" v="3681" actId="3680"/>
          <ac:graphicFrameMkLst>
            <pc:docMk/>
            <pc:sldMk cId="2502231595" sldId="385"/>
            <ac:graphicFrameMk id="3" creationId="{95FF56FC-0DC2-A6E5-380E-3DC8128CFA0E}"/>
          </ac:graphicFrameMkLst>
        </pc:graphicFrameChg>
        <pc:graphicFrameChg chg="add del">
          <ac:chgData name="Ankie Vandekerckhove" userId="9635788e-b08a-405a-affa-06f6339b452a" providerId="ADAL" clId="{B8BF9B48-98D9-4C54-A6F9-CC0A8EF2CB19}" dt="2023-10-24T14:24:47.350" v="3683" actId="3680"/>
          <ac:graphicFrameMkLst>
            <pc:docMk/>
            <pc:sldMk cId="2502231595" sldId="385"/>
            <ac:graphicFrameMk id="4" creationId="{BD2DE207-1CE0-D45E-73C8-73BDA72A112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1" i="0" u="none" strike="noStrike" kern="1200" cap="all" spc="100" normalizeH="0" baseline="0">
                <a:solidFill>
                  <a:schemeClr val="lt1"/>
                </a:solidFill>
                <a:latin typeface="+mn-lt"/>
                <a:ea typeface="+mn-ea"/>
                <a:cs typeface="+mn-cs"/>
              </a:defRPr>
            </a:pPr>
            <a:r>
              <a:rPr lang="nl-BE" dirty="0"/>
              <a:t>AANMELDINGEN</a:t>
            </a:r>
          </a:p>
        </c:rich>
      </c:tx>
      <c:overlay val="0"/>
      <c:spPr>
        <a:noFill/>
        <a:ln>
          <a:noFill/>
        </a:ln>
        <a:effectLst/>
      </c:spPr>
      <c:txPr>
        <a:bodyPr rot="0" spcFirstLastPara="1" vertOverflow="ellipsis" vert="horz" wrap="square" anchor="ctr" anchorCtr="1"/>
        <a:lstStyle/>
        <a:p>
          <a:pPr>
            <a:defRPr sz="2400" b="1" i="0" u="none" strike="noStrike" kern="1200" cap="all" spc="100" normalizeH="0" baseline="0">
              <a:solidFill>
                <a:schemeClr val="lt1"/>
              </a:solidFill>
              <a:latin typeface="+mn-lt"/>
              <a:ea typeface="+mn-ea"/>
              <a:cs typeface="+mn-cs"/>
            </a:defRPr>
          </a:pPr>
          <a:endParaRPr lang="nl-BE"/>
        </a:p>
      </c:txPr>
    </c:title>
    <c:autoTitleDeleted val="0"/>
    <c:plotArea>
      <c:layout/>
      <c:barChart>
        <c:barDir val="col"/>
        <c:grouping val="clustered"/>
        <c:varyColors val="0"/>
        <c:ser>
          <c:idx val="0"/>
          <c:order val="0"/>
          <c:spPr>
            <a:pattFill prst="ltUpDiag">
              <a:fgClr>
                <a:schemeClr val="accent6"/>
              </a:fgClr>
              <a:bgClr>
                <a:schemeClr val="lt1"/>
              </a:bgClr>
            </a:pattFill>
            <a:ln>
              <a:noFill/>
            </a:ln>
            <a:effectLst/>
          </c:spPr>
          <c:invertIfNegative val="0"/>
          <c:dLbls>
            <c:spPr>
              <a:solidFill>
                <a:schemeClr val="accent6">
                  <a:alpha val="70000"/>
                </a:schemeClr>
              </a:solidFill>
              <a:ln>
                <a:noFill/>
              </a:ln>
              <a:effectLst/>
            </c:spPr>
            <c:txPr>
              <a:bodyPr rot="0" spcFirstLastPara="1" vertOverflow="ellipsis" vert="horz" wrap="square" anchor="ctr" anchorCtr="1"/>
              <a:lstStyle/>
              <a:p>
                <a:pPr>
                  <a:defRPr sz="2000" b="0" i="0" u="none" strike="noStrike" kern="1200" baseline="0">
                    <a:solidFill>
                      <a:schemeClr val="lt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6">
                          <a:lumMod val="60000"/>
                          <a:lumOff val="40000"/>
                        </a:schemeClr>
                      </a:solidFill>
                    </a:ln>
                    <a:effectLst/>
                  </c:spPr>
                </c15:leaderLines>
              </c:ext>
            </c:extLst>
          </c:dLbls>
          <c:cat>
            <c:strRef>
              <c:f>Blad1!$H$7:$H$13</c:f>
              <c:strCache>
                <c:ptCount val="7"/>
                <c:pt idx="0">
                  <c:v>GEAD</c:v>
                </c:pt>
                <c:pt idx="1">
                  <c:v>DOK</c:v>
                </c:pt>
                <c:pt idx="2">
                  <c:v>MET</c:v>
                </c:pt>
                <c:pt idx="3">
                  <c:v>FAM</c:v>
                </c:pt>
                <c:pt idx="4">
                  <c:v>OUDERS VAN</c:v>
                </c:pt>
                <c:pt idx="5">
                  <c:v>EERSTE OUDERS</c:v>
                </c:pt>
                <c:pt idx="6">
                  <c:v>DONOREN</c:v>
                </c:pt>
              </c:strCache>
            </c:strRef>
          </c:cat>
          <c:val>
            <c:numRef>
              <c:f>Blad1!$I$7:$I$13</c:f>
              <c:numCache>
                <c:formatCode>General</c:formatCode>
                <c:ptCount val="7"/>
                <c:pt idx="0">
                  <c:v>293</c:v>
                </c:pt>
                <c:pt idx="1">
                  <c:v>49</c:v>
                </c:pt>
                <c:pt idx="2">
                  <c:v>56</c:v>
                </c:pt>
                <c:pt idx="3">
                  <c:v>118</c:v>
                </c:pt>
                <c:pt idx="4">
                  <c:v>26</c:v>
                </c:pt>
                <c:pt idx="5">
                  <c:v>23</c:v>
                </c:pt>
                <c:pt idx="6">
                  <c:v>40</c:v>
                </c:pt>
              </c:numCache>
            </c:numRef>
          </c:val>
          <c:extLst>
            <c:ext xmlns:c16="http://schemas.microsoft.com/office/drawing/2014/chart" uri="{C3380CC4-5D6E-409C-BE32-E72D297353CC}">
              <c16:uniqueId val="{00000000-09A9-4573-9909-7AB6D8D5E4FC}"/>
            </c:ext>
          </c:extLst>
        </c:ser>
        <c:dLbls>
          <c:showLegendKey val="0"/>
          <c:showVal val="0"/>
          <c:showCatName val="0"/>
          <c:showSerName val="0"/>
          <c:showPercent val="0"/>
          <c:showBubbleSize val="0"/>
        </c:dLbls>
        <c:gapWidth val="269"/>
        <c:overlap val="-20"/>
        <c:axId val="2129613807"/>
        <c:axId val="237596671"/>
      </c:barChart>
      <c:catAx>
        <c:axId val="2129613807"/>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6">
                <a:lumMod val="60000"/>
                <a:lumOff val="40000"/>
              </a:schemeClr>
            </a:solidFill>
            <a:round/>
          </a:ln>
          <a:effectLst/>
        </c:spPr>
        <c:txPr>
          <a:bodyPr rot="-60000000" spcFirstLastPara="1" vertOverflow="ellipsis" vert="horz" wrap="square" anchor="ctr" anchorCtr="1"/>
          <a:lstStyle/>
          <a:p>
            <a:pPr>
              <a:defRPr sz="2000" b="0" i="0" u="none" strike="noStrike" kern="1200" cap="all" spc="150" normalizeH="0" baseline="0">
                <a:solidFill>
                  <a:schemeClr val="lt1"/>
                </a:solidFill>
                <a:latin typeface="+mn-lt"/>
                <a:ea typeface="+mn-ea"/>
                <a:cs typeface="+mn-cs"/>
              </a:defRPr>
            </a:pPr>
            <a:endParaRPr lang="nl-BE"/>
          </a:p>
        </c:txPr>
        <c:crossAx val="237596671"/>
        <c:crosses val="autoZero"/>
        <c:auto val="1"/>
        <c:lblAlgn val="ctr"/>
        <c:lblOffset val="100"/>
        <c:noMultiLvlLbl val="0"/>
      </c:catAx>
      <c:valAx>
        <c:axId val="23759667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solidFill>
                <a:latin typeface="+mn-lt"/>
                <a:ea typeface="+mn-ea"/>
                <a:cs typeface="+mn-cs"/>
              </a:defRPr>
            </a:pPr>
            <a:endParaRPr lang="nl-BE"/>
          </a:p>
        </c:txPr>
        <c:crossAx val="212961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solidFill>
    <a:ln w="9525" cap="flat" cmpd="sng" algn="ctr">
      <a:solidFill>
        <a:schemeClr val="accent6"/>
      </a:solidFill>
      <a:round/>
    </a:ln>
    <a:effectLst/>
  </c:spPr>
  <c:txPr>
    <a:bodyPr/>
    <a:lstStyle/>
    <a:p>
      <a:pPr>
        <a:defRPr sz="2000"/>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F9EEFEC-29BB-48CC-B308-DED4F90A334C}" type="datetimeFigureOut">
              <a:rPr lang="nl-BE" smtClean="0"/>
              <a:t>24/10/2023</a:t>
            </a:fld>
            <a:endParaRPr lang="nl-BE" dirty="0"/>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dirty="0"/>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493E221-902A-44BF-A735-C809ED4735FB}" type="slidenum">
              <a:rPr lang="nl-BE" smtClean="0"/>
              <a:t>‹nr.›</a:t>
            </a:fld>
            <a:endParaRPr lang="nl-BE" dirty="0"/>
          </a:p>
        </p:txBody>
      </p:sp>
    </p:spTree>
    <p:extLst>
      <p:ext uri="{BB962C8B-B14F-4D97-AF65-F5344CB8AC3E}">
        <p14:creationId xmlns:p14="http://schemas.microsoft.com/office/powerpoint/2010/main" val="307019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a:t>
            </a:fld>
            <a:endParaRPr lang="nl-BE" dirty="0"/>
          </a:p>
        </p:txBody>
      </p:sp>
    </p:spTree>
    <p:extLst>
      <p:ext uri="{BB962C8B-B14F-4D97-AF65-F5344CB8AC3E}">
        <p14:creationId xmlns:p14="http://schemas.microsoft.com/office/powerpoint/2010/main" val="20820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rgbClr val="000000"/>
                </a:solidFill>
                <a:effectLst/>
                <a:latin typeface="Arial Nova Light" panose="020B0304020202020204" pitchFamily="34" charset="0"/>
                <a:ea typeface="DengXian" panose="020B0503020204020204" pitchFamily="2" charset="-122"/>
                <a:cs typeface="Arial" panose="020B0604020202020204" pitchFamily="34" charset="0"/>
              </a:rPr>
              <a:t>Het Afstammingscentrum kiest in eerste instantie de kant van de zoekende ‘afstammeling’ en steunt hiervoor ook op hun inbreng bij de uitbouw van de werking. Het tegemoetkomen aan hun existentiële vragen zien we als de hoofdopdracht van het Afstammingscentrum. Zij waren nl. </a:t>
            </a:r>
            <a:r>
              <a:rPr lang="nl-BE" sz="1200" b="1" dirty="0">
                <a:solidFill>
                  <a:srgbClr val="000000"/>
                </a:solidFill>
                <a:effectLst/>
                <a:latin typeface="Arial Nova Light" panose="020B0304020202020204" pitchFamily="34" charset="0"/>
                <a:ea typeface="DengXian" panose="020B0503020204020204" pitchFamily="2" charset="-122"/>
                <a:cs typeface="Arial" panose="020B0604020202020204" pitchFamily="34" charset="0"/>
              </a:rPr>
              <a:t>niet betrokken </a:t>
            </a:r>
            <a:r>
              <a:rPr lang="nl-BE" sz="1200" dirty="0">
                <a:solidFill>
                  <a:srgbClr val="000000"/>
                </a:solidFill>
                <a:effectLst/>
                <a:latin typeface="Arial Nova Light" panose="020B0304020202020204" pitchFamily="34" charset="0"/>
                <a:ea typeface="DengXian" panose="020B0503020204020204" pitchFamily="2" charset="-122"/>
                <a:cs typeface="Arial" panose="020B0604020202020204" pitchFamily="34" charset="0"/>
              </a:rPr>
              <a:t>bij de aanvankelijke beslissingen of de geheimhouding en zij zijn toe aan een herstel van dat onevenwicht. </a:t>
            </a:r>
            <a:endParaRPr lang="nl-BE" sz="1200" dirty="0">
              <a:effectLst/>
              <a:latin typeface="Times New Roman" panose="02020603050405020304" pitchFamily="18" charset="0"/>
              <a:ea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11</a:t>
            </a:fld>
            <a:endParaRPr lang="nl-BE" dirty="0"/>
          </a:p>
        </p:txBody>
      </p:sp>
    </p:spTree>
    <p:extLst>
      <p:ext uri="{BB962C8B-B14F-4D97-AF65-F5344CB8AC3E}">
        <p14:creationId xmlns:p14="http://schemas.microsoft.com/office/powerpoint/2010/main" val="119879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Gevoelens van geadopteerden worden al iets meer erkend dan 30j geleden, toen ze enkel ‘dankbaar’ moesten zijn. Bij donorkinderen is dat begrip nog niet even groot. Noch rond hun bestaansvragen, noch rond de toegang tot informatie over de afstamming. </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12</a:t>
            </a:fld>
            <a:endParaRPr lang="nl-BE" dirty="0"/>
          </a:p>
        </p:txBody>
      </p:sp>
    </p:spTree>
    <p:extLst>
      <p:ext uri="{BB962C8B-B14F-4D97-AF65-F5344CB8AC3E}">
        <p14:creationId xmlns:p14="http://schemas.microsoft.com/office/powerpoint/2010/main" val="1868224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Vb. voor een geadopteerde kan het Afstammingscentrum een veiliger plek zijn voor dossierinzage dan de adoptiedienst die destijds de adoptie deed. </a:t>
            </a:r>
          </a:p>
          <a:p>
            <a:r>
              <a:rPr lang="nl-BE" dirty="0"/>
              <a:t>Soms neemt een cliënt wat ‘recul’, na een eerste stap.</a:t>
            </a:r>
            <a:br>
              <a:rPr lang="nl-BE" dirty="0"/>
            </a:br>
            <a:r>
              <a:rPr lang="nl-BE" dirty="0"/>
              <a:t>Waarschuwen van niet te snel te willen gaan. </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13</a:t>
            </a:fld>
            <a:endParaRPr lang="nl-BE" dirty="0"/>
          </a:p>
        </p:txBody>
      </p:sp>
    </p:spTree>
    <p:extLst>
      <p:ext uri="{BB962C8B-B14F-4D97-AF65-F5344CB8AC3E}">
        <p14:creationId xmlns:p14="http://schemas.microsoft.com/office/powerpoint/2010/main" val="351516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hoofdopdrachten: informeren, begeleiding, expertise</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14</a:t>
            </a:fld>
            <a:endParaRPr lang="nl-BE" dirty="0"/>
          </a:p>
        </p:txBody>
      </p:sp>
    </p:spTree>
    <p:extLst>
      <p:ext uri="{BB962C8B-B14F-4D97-AF65-F5344CB8AC3E}">
        <p14:creationId xmlns:p14="http://schemas.microsoft.com/office/powerpoint/2010/main" val="274461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8DDBFAB-D9EA-41E5-90B7-5A345D949C77}" type="slidenum">
              <a:rPr lang="nl-BE" smtClean="0"/>
              <a:t>15</a:t>
            </a:fld>
            <a:endParaRPr lang="nl-BE" dirty="0"/>
          </a:p>
        </p:txBody>
      </p:sp>
    </p:spTree>
    <p:extLst>
      <p:ext uri="{BB962C8B-B14F-4D97-AF65-F5344CB8AC3E}">
        <p14:creationId xmlns:p14="http://schemas.microsoft.com/office/powerpoint/2010/main" val="2771447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t>Risico van campagnes….draaglast trajectbegeleiders</a:t>
            </a:r>
          </a:p>
          <a:p>
            <a:pPr marL="171450" indent="-171450">
              <a:buFontTx/>
              <a:buChar char="-"/>
            </a:pPr>
            <a:r>
              <a:rPr lang="nl-BE" sz="1200" dirty="0"/>
              <a:t>Lezingen: VVOG, VUB, gezondheidsrecht, VAG, conferentie Family Law, Justice Initiative…</a:t>
            </a:r>
          </a:p>
          <a:p>
            <a:pPr marL="171450" indent="-171450">
              <a:buFontTx/>
              <a:buChar char="-"/>
            </a:pPr>
            <a:r>
              <a:rPr lang="nl-BE" sz="1200" dirty="0"/>
              <a:t>Netwerking: Adoptieschakel, ISS, Steunpunt Adoptie, CHIP (CH), Adoptiepedia (NL), FIOM en INEA (NL), CIFI (UK)…</a:t>
            </a:r>
          </a:p>
          <a:p>
            <a:pPr marL="171450" indent="-171450">
              <a:buFontTx/>
              <a:buChar char="-"/>
            </a:pPr>
            <a:r>
              <a:rPr lang="nl-BE" sz="1200" dirty="0"/>
              <a:t>Advies NL M.v.Justitie, donoranonimiteit</a:t>
            </a:r>
          </a:p>
          <a:p>
            <a:pPr marL="171450" indent="-171450">
              <a:buFontTx/>
              <a:buChar char="-"/>
            </a:pPr>
            <a:r>
              <a:rPr lang="nl-BE" sz="1200" dirty="0"/>
              <a:t>Media: We are family, metissen,…(nieuwe zaken in de maak)</a:t>
            </a:r>
          </a:p>
          <a:p>
            <a:endParaRPr lang="nl-BE" dirty="0"/>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16</a:t>
            </a:fld>
            <a:endParaRPr lang="nl-BE" dirty="0"/>
          </a:p>
        </p:txBody>
      </p:sp>
    </p:spTree>
    <p:extLst>
      <p:ext uri="{BB962C8B-B14F-4D97-AF65-F5344CB8AC3E}">
        <p14:creationId xmlns:p14="http://schemas.microsoft.com/office/powerpoint/2010/main" val="338955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b="0" i="0" dirty="0">
              <a:solidFill>
                <a:srgbClr val="000000"/>
              </a:solidFill>
              <a:effectLst/>
              <a:latin typeface="Arial Nova Light" panose="020B0304020202020204" pitchFamily="34" charset="0"/>
            </a:endParaRPr>
          </a:p>
          <a:p>
            <a:r>
              <a:rPr lang="nl-NL" sz="1200" b="0" i="0" dirty="0">
                <a:solidFill>
                  <a:srgbClr val="000000"/>
                </a:solidFill>
                <a:effectLst/>
                <a:latin typeface="Arial Nova Light" panose="020B0304020202020204" pitchFamily="34" charset="0"/>
              </a:rPr>
              <a:t>- website: </a:t>
            </a:r>
            <a:r>
              <a:rPr lang="nl-NL" sz="1200" b="1" i="0" dirty="0">
                <a:solidFill>
                  <a:srgbClr val="DD488C"/>
                </a:solidFill>
                <a:effectLst/>
                <a:latin typeface="Arial Nova Light" panose="020B0304020202020204" pitchFamily="34" charset="0"/>
              </a:rPr>
              <a:t>18.647</a:t>
            </a:r>
            <a:r>
              <a:rPr lang="nl-NL" sz="1200" b="0" i="0" dirty="0">
                <a:solidFill>
                  <a:srgbClr val="DD488C"/>
                </a:solidFill>
                <a:effectLst/>
                <a:latin typeface="Arial Nova Light" panose="020B0304020202020204" pitchFamily="34" charset="0"/>
              </a:rPr>
              <a:t> unieke bezoekers en </a:t>
            </a:r>
            <a:r>
              <a:rPr lang="nl-NL" sz="1200" b="0" i="0" dirty="0">
                <a:solidFill>
                  <a:srgbClr val="000000"/>
                </a:solidFill>
                <a:effectLst/>
                <a:latin typeface="Arial Nova Light" panose="020B0304020202020204" pitchFamily="34" charset="0"/>
              </a:rPr>
              <a:t>39.683 bezoeken (in 2022). Duidelijke link tussen website bezoek en aanwezigheid in de media. Vb: We are family, De Metissen van België, donoranonimiteit</a:t>
            </a:r>
          </a:p>
          <a:p>
            <a:r>
              <a:rPr lang="nl-NL" sz="1200" b="0" i="0" dirty="0">
                <a:solidFill>
                  <a:srgbClr val="000000"/>
                </a:solidFill>
                <a:effectLst/>
                <a:latin typeface="Arial Nova Light" panose="020B0304020202020204" pitchFamily="34" charset="0"/>
              </a:rPr>
              <a:t>- Facebook: ong. 350 volgers. 72% vrouwen, gemiddeld tussen 35 en 55j</a:t>
            </a:r>
          </a:p>
          <a:p>
            <a:r>
              <a:rPr lang="nl-NL" sz="1200" b="0" i="0" dirty="0">
                <a:solidFill>
                  <a:srgbClr val="000000"/>
                </a:solidFill>
                <a:effectLst/>
                <a:latin typeface="Arial Nova Light" panose="020B0304020202020204" pitchFamily="34" charset="0"/>
              </a:rPr>
              <a:t>- LinkedIn: 268 volgers</a:t>
            </a:r>
          </a:p>
          <a:p>
            <a:r>
              <a:rPr lang="nl-NL" sz="1200" b="0" i="0" dirty="0">
                <a:solidFill>
                  <a:srgbClr val="000000"/>
                </a:solidFill>
                <a:effectLst/>
                <a:latin typeface="Arial Nova Light" panose="020B0304020202020204" pitchFamily="34" charset="0"/>
              </a:rPr>
              <a:t>- IG: 163 volgers</a:t>
            </a:r>
            <a:endParaRPr lang="nl-BE" sz="1200" dirty="0">
              <a:latin typeface="Arial Nova Light" panose="020B0304020202020204" pitchFamily="34" charset="0"/>
            </a:endParaRP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17</a:t>
            </a:fld>
            <a:endParaRPr lang="nl-BE" dirty="0"/>
          </a:p>
        </p:txBody>
      </p:sp>
    </p:spTree>
    <p:extLst>
      <p:ext uri="{BB962C8B-B14F-4D97-AF65-F5344CB8AC3E}">
        <p14:creationId xmlns:p14="http://schemas.microsoft.com/office/powerpoint/2010/main" val="1861355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de website voegen we regelmatig informatie toe (films, onderzoek, getuigenissen…), maar we hebben hier geen aangewezen medewerker voor…gebeurt wat tussen de bedrijven door helaas. </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18</a:t>
            </a:fld>
            <a:endParaRPr lang="nl-BE" dirty="0"/>
          </a:p>
        </p:txBody>
      </p:sp>
    </p:spTree>
    <p:extLst>
      <p:ext uri="{BB962C8B-B14F-4D97-AF65-F5344CB8AC3E}">
        <p14:creationId xmlns:p14="http://schemas.microsoft.com/office/powerpoint/2010/main" val="93541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19</a:t>
            </a:fld>
            <a:endParaRPr lang="nl-BE" dirty="0"/>
          </a:p>
        </p:txBody>
      </p:sp>
    </p:spTree>
    <p:extLst>
      <p:ext uri="{BB962C8B-B14F-4D97-AF65-F5344CB8AC3E}">
        <p14:creationId xmlns:p14="http://schemas.microsoft.com/office/powerpoint/2010/main" val="3344508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solidFill>
                  <a:srgbClr val="DD488C"/>
                </a:solidFill>
                <a:latin typeface="Arial Nova Light" panose="020B0304020202020204" pitchFamily="34" charset="0"/>
              </a:rPr>
              <a:t>Een 759 dossiers eind sept 2023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b="1" dirty="0">
                <a:solidFill>
                  <a:srgbClr val="DD488C"/>
                </a:solidFill>
                <a:latin typeface="Arial Nova Light" panose="020B0304020202020204" pitchFamily="34" charset="0"/>
              </a:rPr>
              <a:t>Contact: </a:t>
            </a:r>
            <a:r>
              <a:rPr lang="nl-BE" sz="1200" b="0" dirty="0">
                <a:solidFill>
                  <a:srgbClr val="DD488C"/>
                </a:solidFill>
                <a:latin typeface="Arial Nova Light" panose="020B0304020202020204" pitchFamily="34" charset="0"/>
              </a:rPr>
              <a:t>kan via de website, mail, telefoon….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b="1" dirty="0">
                <a:solidFill>
                  <a:srgbClr val="DD488C"/>
                </a:solidFill>
                <a:latin typeface="Arial Nova Light" panose="020B0304020202020204" pitchFamily="34" charset="0"/>
              </a:rPr>
              <a:t>Aanmelding</a:t>
            </a:r>
            <a:r>
              <a:rPr lang="nl-BE" sz="1200" b="0" dirty="0">
                <a:solidFill>
                  <a:srgbClr val="DD488C"/>
                </a:solidFill>
                <a:latin typeface="Arial Nova Light" panose="020B0304020202020204" pitchFamily="34" charset="0"/>
              </a:rPr>
              <a:t>: eigenlijke start – kan ook infovraag zijn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b="1" dirty="0">
                <a:solidFill>
                  <a:srgbClr val="DD488C"/>
                </a:solidFill>
                <a:latin typeface="Arial Nova Light" panose="020B0304020202020204" pitchFamily="34" charset="0"/>
              </a:rPr>
              <a:t>Intake en toestemming</a:t>
            </a:r>
            <a:r>
              <a:rPr lang="nl-BE" sz="1200" b="0" dirty="0">
                <a:solidFill>
                  <a:srgbClr val="DD488C"/>
                </a:solidFill>
                <a:latin typeface="Arial Nova Light" panose="020B0304020202020204" pitchFamily="34" charset="0"/>
              </a:rPr>
              <a:t>: GDPR, privacyverklaring, toestemming in detail voor alle stappen in het zoekproces (acties, documenten, contacten…) in de app</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b="1" dirty="0">
                <a:solidFill>
                  <a:srgbClr val="DD488C"/>
                </a:solidFill>
                <a:latin typeface="Arial Nova Light" panose="020B0304020202020204" pitchFamily="34" charset="0"/>
              </a:rPr>
              <a:t>Acties en ondersteuning</a:t>
            </a:r>
            <a:r>
              <a:rPr lang="nl-BE" sz="1200" b="0" dirty="0">
                <a:solidFill>
                  <a:srgbClr val="DD488C"/>
                </a:solidFill>
                <a:latin typeface="Arial Nova Light" panose="020B0304020202020204" pitchFamily="34" charset="0"/>
              </a:rPr>
              <a:t>: afh van de vraag (zie verder), specifieke aanpak DNA-afname voor de eigen databank bij CME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b="1" dirty="0">
                <a:solidFill>
                  <a:srgbClr val="DD488C"/>
                </a:solidFill>
                <a:latin typeface="Arial Nova Light" panose="020B0304020202020204" pitchFamily="34" charset="0"/>
              </a:rPr>
              <a:t>Resultaat</a:t>
            </a:r>
            <a:r>
              <a:rPr lang="nl-BE" sz="1200" b="0" dirty="0">
                <a:solidFill>
                  <a:srgbClr val="DD488C"/>
                </a:solidFill>
                <a:latin typeface="Arial Nova Light" panose="020B0304020202020204" pitchFamily="34" charset="0"/>
              </a:rPr>
              <a:t> of het gebrek daaraan.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b="1" dirty="0">
                <a:solidFill>
                  <a:srgbClr val="DD488C"/>
                </a:solidFill>
                <a:latin typeface="Arial Nova Light" panose="020B0304020202020204" pitchFamily="34" charset="0"/>
              </a:rPr>
              <a:t>Opvolging</a:t>
            </a:r>
            <a:r>
              <a:rPr lang="nl-BE" sz="1200" b="0" dirty="0">
                <a:solidFill>
                  <a:srgbClr val="DD488C"/>
                </a:solidFill>
                <a:latin typeface="Arial Nova Light" panose="020B0304020202020204" pitchFamily="34" charset="0"/>
              </a:rPr>
              <a:t> bv. in geval van doorverwijzing. Vaak blijven dossiers ‘open’ of ‘in slaap’.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dirty="0">
              <a:solidFill>
                <a:srgbClr val="DD488C"/>
              </a:solidFill>
              <a:latin typeface="Arial Nova Light" panose="020B03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dirty="0">
              <a:solidFill>
                <a:srgbClr val="DD488C"/>
              </a:solidFill>
              <a:latin typeface="Arial Nova Light" panose="020B03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solidFill>
                  <a:srgbClr val="DD488C"/>
                </a:solidFill>
                <a:latin typeface="Arial Nova Light" panose="020B0304020202020204" pitchFamily="34" charset="0"/>
              </a:rPr>
              <a:t>Aanmeldingen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solidFill>
                  <a:srgbClr val="DD488C"/>
                </a:solidFill>
                <a:latin typeface="Arial Nova Light" panose="020B0304020202020204" pitchFamily="34" charset="0"/>
              </a:rPr>
              <a:t>2021: 161</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solidFill>
                  <a:srgbClr val="DD488C"/>
                </a:solidFill>
                <a:latin typeface="Arial Nova Light" panose="020B0304020202020204" pitchFamily="34" charset="0"/>
              </a:rPr>
              <a:t>2022: 317 nieuwe aanmeldingen (zonder dat die van het vorige jaar daarom allemaal afgerond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dirty="0">
                <a:solidFill>
                  <a:srgbClr val="DD488C"/>
                </a:solidFill>
                <a:latin typeface="Arial Nova Light" panose="020B0304020202020204" pitchFamily="34" charset="0"/>
              </a:rPr>
              <a:t>2023: op 24 okt. telden we 285 nieuwe aanmeldingen. Niet alles daarvan zal een dossier worden. </a:t>
            </a: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20</a:t>
            </a:fld>
            <a:endParaRPr lang="nl-BE" dirty="0"/>
          </a:p>
        </p:txBody>
      </p:sp>
    </p:spTree>
    <p:extLst>
      <p:ext uri="{BB962C8B-B14F-4D97-AF65-F5344CB8AC3E}">
        <p14:creationId xmlns:p14="http://schemas.microsoft.com/office/powerpoint/2010/main" val="423220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5"/>
          </p:nvPr>
        </p:nvSpPr>
        <p:spPr/>
        <p:txBody>
          <a:bodyPr/>
          <a:lstStyle/>
          <a:p>
            <a:fld id="{F49BC75A-C782-4EF3-BDDD-7380EA477C6D}" type="slidenum">
              <a:rPr lang="nl-BE" smtClean="0"/>
              <a:t>2</a:t>
            </a:fld>
            <a:endParaRPr lang="nl-BE" dirty="0"/>
          </a:p>
        </p:txBody>
      </p:sp>
    </p:spTree>
    <p:extLst>
      <p:ext uri="{BB962C8B-B14F-4D97-AF65-F5344CB8AC3E}">
        <p14:creationId xmlns:p14="http://schemas.microsoft.com/office/powerpoint/2010/main" val="3091049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marR="491490" lvl="0" indent="-342900">
              <a:spcAft>
                <a:spcPts val="0"/>
              </a:spcAft>
              <a:buSzPts val="1100"/>
              <a:buFont typeface="Tahoma" panose="020B0604030504040204" pitchFamily="34" charset="0"/>
              <a:buChar char="-"/>
              <a:tabLst>
                <a:tab pos="311150" algn="l"/>
                <a:tab pos="311785" algn="l"/>
              </a:tabLst>
            </a:pPr>
            <a:r>
              <a:rPr lang="nl-NL" sz="1200" dirty="0">
                <a:effectLst/>
                <a:latin typeface="Arial Nova Light" panose="020B0304020202020204" pitchFamily="34" charset="0"/>
                <a:ea typeface="Tahoma" panose="020B0604030504040204" pitchFamily="34" charset="0"/>
              </a:rPr>
              <a:t>‘I’ staat voor inzage in dossiers: opvragen van dossiers, stukken bijeen zoeken en linken, </a:t>
            </a:r>
            <a:r>
              <a:rPr lang="nl-NL" sz="1200" spc="-31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bijstaan</a:t>
            </a:r>
            <a:r>
              <a:rPr lang="nl-NL" sz="1200" spc="-7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van</a:t>
            </a:r>
            <a:r>
              <a:rPr lang="nl-NL" sz="1200" spc="-7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de</a:t>
            </a:r>
            <a:r>
              <a:rPr lang="nl-NL" sz="1200" spc="-7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cliënt</a:t>
            </a:r>
            <a:r>
              <a:rPr lang="nl-NL" sz="1200" spc="-6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bij</a:t>
            </a:r>
            <a:r>
              <a:rPr lang="nl-NL" sz="1200" spc="-7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de</a:t>
            </a:r>
            <a:r>
              <a:rPr lang="nl-NL" sz="1200" spc="-7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inzage</a:t>
            </a:r>
            <a:r>
              <a:rPr lang="nl-NL" sz="1200" spc="-6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hiervan.</a:t>
            </a:r>
            <a:endParaRPr lang="nl-BE" sz="1200" dirty="0">
              <a:effectLst/>
              <a:latin typeface="Arial Nova Light" panose="020B0304020202020204" pitchFamily="34" charset="0"/>
              <a:ea typeface="Tahoma" panose="020B0604030504040204" pitchFamily="34" charset="0"/>
            </a:endParaRPr>
          </a:p>
          <a:p>
            <a:pPr marL="342900" marR="491490" lvl="0" indent="-342900">
              <a:spcBef>
                <a:spcPts val="10"/>
              </a:spcBef>
              <a:spcAft>
                <a:spcPts val="0"/>
              </a:spcAft>
              <a:buSzPts val="1100"/>
              <a:buFont typeface="Tahoma" panose="020B0604030504040204" pitchFamily="34" charset="0"/>
              <a:buChar char="-"/>
              <a:tabLst>
                <a:tab pos="311150" algn="l"/>
                <a:tab pos="311785" algn="l"/>
              </a:tabLst>
            </a:pPr>
            <a:r>
              <a:rPr lang="nl-NL" sz="1200" dirty="0">
                <a:effectLst/>
                <a:latin typeface="Arial Nova Light" panose="020B0304020202020204" pitchFamily="34" charset="0"/>
                <a:ea typeface="Tahoma" panose="020B0604030504040204" pitchFamily="34" charset="0"/>
              </a:rPr>
              <a:t>‘CME’</a:t>
            </a:r>
            <a:r>
              <a:rPr lang="nl-NL" sz="1200" spc="2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staat</a:t>
            </a:r>
            <a:r>
              <a:rPr lang="nl-NL" sz="1200" spc="2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voor</a:t>
            </a:r>
            <a:r>
              <a:rPr lang="nl-NL" sz="1200" spc="2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DNA-onderzoek,</a:t>
            </a:r>
            <a:r>
              <a:rPr lang="nl-NL" sz="1200" spc="2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met</a:t>
            </a:r>
            <a:r>
              <a:rPr lang="nl-NL" sz="1200" spc="2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opname</a:t>
            </a:r>
            <a:r>
              <a:rPr lang="nl-NL" sz="1200" spc="2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van</a:t>
            </a:r>
            <a:r>
              <a:rPr lang="nl-NL" sz="1200" spc="2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stalen</a:t>
            </a:r>
            <a:r>
              <a:rPr lang="nl-NL" sz="1200" spc="1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in</a:t>
            </a:r>
            <a:r>
              <a:rPr lang="nl-NL" sz="1200" spc="2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de</a:t>
            </a:r>
            <a:r>
              <a:rPr lang="nl-NL" sz="1200" spc="2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CME-databank</a:t>
            </a:r>
            <a:r>
              <a:rPr lang="nl-NL" sz="1200" spc="2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met</a:t>
            </a:r>
            <a:r>
              <a:rPr lang="nl-NL" sz="1200" spc="2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oog</a:t>
            </a:r>
            <a:r>
              <a:rPr lang="nl-NL" sz="1200" spc="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op</a:t>
            </a:r>
            <a:r>
              <a:rPr lang="nl-NL" sz="1200" spc="-6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een</a:t>
            </a:r>
            <a:r>
              <a:rPr lang="nl-NL" sz="1200" spc="-6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mogelijke</a:t>
            </a:r>
            <a:r>
              <a:rPr lang="nl-NL" sz="1200" spc="-6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match. (in</a:t>
            </a:r>
            <a:r>
              <a:rPr lang="nl-NL" sz="1200" spc="-3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2022</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slechts</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20</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stalen</a:t>
            </a:r>
            <a:r>
              <a:rPr lang="nl-NL" sz="1200" spc="-2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toegevoegd)</a:t>
            </a:r>
            <a:endParaRPr lang="nl-BE" sz="1200" dirty="0">
              <a:effectLst/>
              <a:latin typeface="Arial Nova Light" panose="020B0304020202020204" pitchFamily="34" charset="0"/>
              <a:ea typeface="Tahoma" panose="020B0604030504040204" pitchFamily="34" charset="0"/>
            </a:endParaRPr>
          </a:p>
          <a:p>
            <a:pPr marL="342900" marR="491490" lvl="0" indent="-342900">
              <a:lnSpc>
                <a:spcPct val="100000"/>
              </a:lnSpc>
              <a:spcAft>
                <a:spcPts val="0"/>
              </a:spcAft>
              <a:buSzPts val="1100"/>
              <a:buFont typeface="Tahoma" panose="020B0604030504040204" pitchFamily="34" charset="0"/>
              <a:buChar char="-"/>
              <a:tabLst>
                <a:tab pos="311150" algn="l"/>
                <a:tab pos="311785" algn="l"/>
              </a:tabLst>
            </a:pPr>
            <a:r>
              <a:rPr lang="nl-NL" sz="1200" spc="-5" dirty="0">
                <a:effectLst/>
                <a:latin typeface="Arial Nova Light" panose="020B0304020202020204" pitchFamily="34" charset="0"/>
                <a:ea typeface="Tahoma" panose="020B0604030504040204" pitchFamily="34" charset="0"/>
              </a:rPr>
              <a:t>‘D’</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gaat</a:t>
            </a:r>
            <a:r>
              <a:rPr lang="nl-NL" sz="1200" spc="-75"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dan</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over</a:t>
            </a:r>
            <a:r>
              <a:rPr lang="nl-NL" sz="1200" spc="-75"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de</a:t>
            </a:r>
            <a:r>
              <a:rPr lang="nl-NL" sz="1200" spc="-75"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DNA</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in</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de</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internationale</a:t>
            </a:r>
            <a:r>
              <a:rPr lang="nl-NL" sz="1200" spc="-7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databanken,</a:t>
            </a:r>
            <a:r>
              <a:rPr lang="nl-NL" sz="1200" spc="-7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toegevoegd</a:t>
            </a:r>
            <a:r>
              <a:rPr lang="nl-NL" sz="1200" spc="-7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door</a:t>
            </a:r>
            <a:r>
              <a:rPr lang="nl-NL" sz="1200" spc="-7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de</a:t>
            </a:r>
            <a:r>
              <a:rPr lang="nl-NL" sz="1200" spc="-7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cliënt, </a:t>
            </a:r>
            <a:r>
              <a:rPr lang="nl-NL" sz="1200" spc="-3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het</a:t>
            </a:r>
            <a:r>
              <a:rPr lang="nl-NL" sz="1200" spc="-8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lezen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en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interpreteren</a:t>
            </a:r>
            <a:r>
              <a:rPr lang="nl-NL" sz="1200" spc="-8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van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eventuele</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resultaten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en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matches.</a:t>
            </a:r>
            <a:endParaRPr lang="nl-BE" sz="1200" dirty="0">
              <a:effectLst/>
              <a:latin typeface="Arial Nova Light" panose="020B0304020202020204" pitchFamily="34" charset="0"/>
              <a:ea typeface="Tahoma" panose="020B0604030504040204" pitchFamily="34" charset="0"/>
            </a:endParaRPr>
          </a:p>
          <a:p>
            <a:pPr marL="342900" marR="491490" lvl="0" indent="-342900">
              <a:lnSpc>
                <a:spcPct val="100000"/>
              </a:lnSpc>
              <a:spcAft>
                <a:spcPts val="0"/>
              </a:spcAft>
              <a:buSzPts val="1100"/>
              <a:buFont typeface="Tahoma" panose="020B0604030504040204" pitchFamily="34" charset="0"/>
              <a:buChar char="-"/>
              <a:tabLst>
                <a:tab pos="311150" algn="l"/>
                <a:tab pos="311785" algn="l"/>
              </a:tabLst>
            </a:pPr>
            <a:r>
              <a:rPr lang="nl-NL" sz="1200" spc="-5" dirty="0">
                <a:effectLst/>
                <a:latin typeface="Arial Nova Light" panose="020B0304020202020204" pitchFamily="34" charset="0"/>
                <a:ea typeface="Tahoma" panose="020B0604030504040204" pitchFamily="34" charset="0"/>
              </a:rPr>
              <a:t>‘B’</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gaat</a:t>
            </a:r>
            <a:r>
              <a:rPr lang="nl-NL" sz="1200" spc="-75"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over</a:t>
            </a:r>
            <a:r>
              <a:rPr lang="nl-NL" sz="1200" spc="-75"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de</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bemiddelingsfunctie:</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het</a:t>
            </a:r>
            <a:r>
              <a:rPr lang="nl-NL" sz="1200" spc="-75"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stapsgewijs</a:t>
            </a:r>
            <a:r>
              <a:rPr lang="nl-NL" sz="1200" spc="-75"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contacteren</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van</a:t>
            </a:r>
            <a:r>
              <a:rPr lang="nl-NL" sz="1200" spc="-7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verwanten,</a:t>
            </a:r>
            <a:r>
              <a:rPr lang="nl-NL" sz="1200" spc="-7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het</a:t>
            </a:r>
            <a:r>
              <a:rPr lang="nl-NL" sz="1200" spc="-3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voorbereiden</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en</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begeleiden</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van</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ontmoetingen,</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het</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omgaan</a:t>
            </a:r>
            <a:r>
              <a:rPr lang="nl-NL" sz="1200" spc="-2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met</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afwijzing.</a:t>
            </a:r>
          </a:p>
          <a:p>
            <a:pPr marL="342900" marR="491490" lvl="0" indent="-342900">
              <a:lnSpc>
                <a:spcPct val="100000"/>
              </a:lnSpc>
              <a:spcAft>
                <a:spcPts val="0"/>
              </a:spcAft>
              <a:buSzPts val="1100"/>
              <a:buFont typeface="Tahoma" panose="020B0604030504040204" pitchFamily="34" charset="0"/>
              <a:buChar char="-"/>
              <a:tabLst>
                <a:tab pos="311150" algn="l"/>
                <a:tab pos="311785" algn="l"/>
              </a:tabLst>
            </a:pPr>
            <a:r>
              <a:rPr lang="nl-NL" sz="1200" dirty="0">
                <a:effectLst/>
                <a:latin typeface="Arial Nova Light" panose="020B0304020202020204" pitchFamily="34" charset="0"/>
                <a:ea typeface="Tahoma" panose="020B0604030504040204" pitchFamily="34" charset="0"/>
              </a:rPr>
              <a:t>‘INFO’</a:t>
            </a:r>
            <a:r>
              <a:rPr lang="nl-NL" sz="1200" spc="1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zijn</a:t>
            </a:r>
            <a:r>
              <a:rPr lang="nl-NL" sz="1200" spc="1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de</a:t>
            </a:r>
            <a:r>
              <a:rPr lang="nl-NL" sz="1200" spc="1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louter</a:t>
            </a:r>
            <a:r>
              <a:rPr lang="nl-NL" sz="1200" spc="1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informatieve</a:t>
            </a:r>
            <a:r>
              <a:rPr lang="nl-NL" sz="1200" spc="1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vragen</a:t>
            </a:r>
            <a:r>
              <a:rPr lang="nl-NL" sz="1200" spc="1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over</a:t>
            </a:r>
            <a:r>
              <a:rPr lang="nl-NL" sz="1200" spc="1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afstamming</a:t>
            </a:r>
            <a:r>
              <a:rPr lang="nl-NL" sz="1200" spc="1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en</a:t>
            </a:r>
            <a:r>
              <a:rPr lang="nl-NL" sz="1200" spc="1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afstammingsonderzoek</a:t>
            </a:r>
          </a:p>
          <a:p>
            <a:pPr marL="0" marR="491490" lvl="0" indent="0">
              <a:lnSpc>
                <a:spcPct val="100000"/>
              </a:lnSpc>
              <a:spcAft>
                <a:spcPts val="0"/>
              </a:spcAft>
              <a:buSzPts val="1100"/>
              <a:buFont typeface="Tahoma" panose="020B0604030504040204" pitchFamily="34" charset="0"/>
              <a:buNone/>
              <a:tabLst>
                <a:tab pos="311150" algn="l"/>
                <a:tab pos="311785" algn="l"/>
              </a:tabLst>
            </a:pPr>
            <a:r>
              <a:rPr lang="nl-NL" sz="1200" dirty="0">
                <a:effectLst/>
                <a:latin typeface="Arial Nova Light" panose="020B0304020202020204" pitchFamily="34" charset="0"/>
                <a:ea typeface="Tahoma" panose="020B0604030504040204" pitchFamily="34" charset="0"/>
              </a:rPr>
              <a:t>De</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kans</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op</a:t>
            </a:r>
            <a:r>
              <a:rPr lang="nl-NL" sz="1200" spc="-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matches</a:t>
            </a:r>
            <a:r>
              <a:rPr lang="nl-NL" sz="1200" spc="-30" dirty="0">
                <a:effectLst/>
                <a:latin typeface="Arial Nova Light" panose="020B0304020202020204" pitchFamily="34" charset="0"/>
                <a:ea typeface="Tahoma" panose="020B0604030504040204" pitchFamily="34" charset="0"/>
              </a:rPr>
              <a:t> in de eigen databank (CME) </a:t>
            </a:r>
            <a:r>
              <a:rPr lang="nl-NL" sz="1200" dirty="0">
                <a:effectLst/>
                <a:latin typeface="Arial Nova Light" panose="020B0304020202020204" pitchFamily="34" charset="0"/>
                <a:ea typeface="Tahoma" panose="020B0604030504040204" pitchFamily="34" charset="0"/>
              </a:rPr>
              <a:t>blijft voorlopig de facto zo goed als onbestaand, tenzij bv. in die gevallen waar reeds</a:t>
            </a:r>
            <a:r>
              <a:rPr lang="nl-NL" sz="1200" spc="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gekende verwanten hun DNA laten opnemen ter bevestiging van de verwantschap. </a:t>
            </a:r>
            <a:r>
              <a:rPr lang="nl-NL" sz="1200" spc="30" dirty="0">
                <a:effectLst/>
                <a:latin typeface="Arial Nova Light" panose="020B0304020202020204" pitchFamily="34" charset="0"/>
                <a:ea typeface="Tahoma" panose="020B0604030504040204" pitchFamily="34" charset="0"/>
              </a:rPr>
              <a:t>CME: nu 54 stalen in de eigen databank</a:t>
            </a:r>
          </a:p>
          <a:p>
            <a:pPr marL="0" marR="491490" lvl="0" indent="0">
              <a:lnSpc>
                <a:spcPct val="100000"/>
              </a:lnSpc>
              <a:spcAft>
                <a:spcPts val="0"/>
              </a:spcAft>
              <a:buSzPts val="1100"/>
              <a:buFont typeface="Tahoma" panose="020B0604030504040204" pitchFamily="34" charset="0"/>
              <a:buNone/>
              <a:tabLst>
                <a:tab pos="311150" algn="l"/>
                <a:tab pos="311785" algn="l"/>
              </a:tabLst>
            </a:pPr>
            <a:endParaRPr lang="nl-NL" sz="1200" spc="30" dirty="0">
              <a:effectLst/>
              <a:latin typeface="Arial Nova Light" panose="020B0304020202020204" pitchFamily="34" charset="0"/>
              <a:ea typeface="Tahoma" panose="020B0604030504040204" pitchFamily="34" charset="0"/>
            </a:endParaRPr>
          </a:p>
          <a:p>
            <a:pPr marL="0" marR="491490" lvl="0" indent="0" algn="l" defTabSz="914400" rtl="0" eaLnBrk="1" fontAlgn="auto" latinLnBrk="0" hangingPunct="1">
              <a:lnSpc>
                <a:spcPct val="100000"/>
              </a:lnSpc>
              <a:spcBef>
                <a:spcPts val="0"/>
              </a:spcBef>
              <a:spcAft>
                <a:spcPts val="0"/>
              </a:spcAft>
              <a:buClrTx/>
              <a:buSzPts val="1100"/>
              <a:buFont typeface="Tahoma" panose="020B0604030504040204" pitchFamily="34" charset="0"/>
              <a:buNone/>
              <a:tabLst>
                <a:tab pos="311150" algn="l"/>
                <a:tab pos="311785" algn="l"/>
              </a:tabLst>
              <a:defRPr/>
            </a:pPr>
            <a:r>
              <a:rPr lang="nl-NL" sz="1200" dirty="0">
                <a:effectLst/>
                <a:latin typeface="Arial Nova Light" panose="020B0304020202020204" pitchFamily="34" charset="0"/>
                <a:ea typeface="Tahoma" panose="020B0604030504040204" pitchFamily="34" charset="0"/>
              </a:rPr>
              <a:t>Het is in deze van belang om goed te begrijpen dat een ‘resultaat’ niet per se een</a:t>
            </a:r>
            <a:r>
              <a:rPr lang="nl-NL" sz="1200" spc="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persoonlijke ontmoeting met een gevonden persoon moet zijn. Hier heersen soms wel eens</a:t>
            </a:r>
            <a:r>
              <a:rPr lang="nl-NL" sz="1200" spc="-31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misverstanden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rond.</a:t>
            </a:r>
            <a:r>
              <a:rPr lang="nl-NL" sz="1200" spc="-80" dirty="0">
                <a:effectLst/>
                <a:latin typeface="Arial Nova Light" panose="020B0304020202020204" pitchFamily="34" charset="0"/>
                <a:ea typeface="Tahoma" panose="020B0604030504040204" pitchFamily="34" charset="0"/>
              </a:rPr>
              <a:t> </a:t>
            </a:r>
          </a:p>
          <a:p>
            <a:pPr marL="0" marR="491490" lvl="0" indent="0" algn="l" defTabSz="914400" rtl="0" eaLnBrk="1" fontAlgn="auto" latinLnBrk="0" hangingPunct="1">
              <a:lnSpc>
                <a:spcPct val="100000"/>
              </a:lnSpc>
              <a:spcBef>
                <a:spcPts val="0"/>
              </a:spcBef>
              <a:spcAft>
                <a:spcPts val="0"/>
              </a:spcAft>
              <a:buClrTx/>
              <a:buSzPts val="1100"/>
              <a:buFont typeface="Tahoma" panose="020B0604030504040204" pitchFamily="34" charset="0"/>
              <a:buNone/>
              <a:tabLst>
                <a:tab pos="311150" algn="l"/>
                <a:tab pos="311785" algn="l"/>
              </a:tabLst>
              <a:defRPr/>
            </a:pPr>
            <a:r>
              <a:rPr lang="nl-NL" sz="1200" kern="1200" dirty="0">
                <a:solidFill>
                  <a:schemeClr val="tx1"/>
                </a:solidFill>
                <a:effectLst/>
                <a:latin typeface="Arial Nova Light" panose="020B0304020202020204" pitchFamily="34" charset="0"/>
                <a:ea typeface="Tahoma" panose="020B0604030504040204" pitchFamily="34" charset="0"/>
                <a:cs typeface="+mn-cs"/>
              </a:rPr>
              <a:t>Een resultaat is dat er </a:t>
            </a:r>
            <a:r>
              <a:rPr lang="nl-NL" sz="1200" b="1" kern="1200" dirty="0">
                <a:solidFill>
                  <a:schemeClr val="tx1"/>
                </a:solidFill>
                <a:effectLst/>
                <a:latin typeface="Arial Nova Light" panose="020B0304020202020204" pitchFamily="34" charset="0"/>
                <a:ea typeface="Tahoma" panose="020B0604030504040204" pitchFamily="34" charset="0"/>
                <a:cs typeface="+mn-cs"/>
              </a:rPr>
              <a:t>effectief kon gedaan worden wat er gevraagd werd</a:t>
            </a:r>
            <a:r>
              <a:rPr lang="nl-NL" sz="1200" kern="1200" dirty="0">
                <a:solidFill>
                  <a:schemeClr val="tx1"/>
                </a:solidFill>
                <a:effectLst/>
                <a:latin typeface="Arial Nova Light" panose="020B0304020202020204" pitchFamily="34" charset="0"/>
                <a:ea typeface="Tahoma" panose="020B0604030504040204" pitchFamily="34" charset="0"/>
                <a:cs typeface="+mn-cs"/>
              </a:rPr>
              <a:t>. Een vraag kan ook verschillende deelaspecten bevatten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Een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persoonlijk</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contact</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leggen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is</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zeker</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niet</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in</a:t>
            </a:r>
            <a:r>
              <a:rPr lang="nl-NL" sz="1200" spc="-7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alle</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dossiers</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de</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vraag </a:t>
            </a:r>
            <a:r>
              <a:rPr lang="nl-NL" sz="1200" spc="-33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van de cliënt. Nieuwe informatie vinden, aanvullende dossierstukken, informatie over eerste </a:t>
            </a:r>
            <a:r>
              <a:rPr lang="nl-NL" sz="1200" spc="-315"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ouders, uitleg krijgen bij een dossier of informatie over DNA-resultaten, een donor die</a:t>
            </a:r>
            <a:r>
              <a:rPr lang="nl-NL" sz="1200" spc="5"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vrijwillig</a:t>
            </a:r>
            <a:r>
              <a:rPr lang="nl-NL" sz="1200" spc="-85"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een</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DNA-staal</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laat</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opnemen…ook</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dat</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zijn</a:t>
            </a:r>
            <a:r>
              <a:rPr lang="nl-NL" sz="1200" spc="-80" dirty="0">
                <a:effectLst/>
                <a:latin typeface="Arial Nova Light" panose="020B0304020202020204" pitchFamily="34" charset="0"/>
                <a:ea typeface="Tahoma" panose="020B0604030504040204" pitchFamily="34" charset="0"/>
              </a:rPr>
              <a:t> </a:t>
            </a:r>
            <a:r>
              <a:rPr lang="nl-NL" sz="1200" spc="-5" dirty="0">
                <a:effectLst/>
                <a:latin typeface="Arial Nova Light" panose="020B0304020202020204" pitchFamily="34" charset="0"/>
                <a:ea typeface="Tahoma" panose="020B0604030504040204" pitchFamily="34" charset="0"/>
              </a:rPr>
              <a:t>resultaten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van</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ons</a:t>
            </a:r>
            <a:r>
              <a:rPr lang="nl-NL" sz="1200" spc="-80" dirty="0">
                <a:effectLst/>
                <a:latin typeface="Arial Nova Light" panose="020B0304020202020204" pitchFamily="34" charset="0"/>
                <a:ea typeface="Tahoma" panose="020B0604030504040204" pitchFamily="34" charset="0"/>
              </a:rPr>
              <a:t> </a:t>
            </a:r>
            <a:r>
              <a:rPr lang="nl-NL" sz="1200" dirty="0">
                <a:effectLst/>
                <a:latin typeface="Arial Nova Light" panose="020B0304020202020204" pitchFamily="34" charset="0"/>
                <a:ea typeface="Tahoma" panose="020B0604030504040204" pitchFamily="34" charset="0"/>
              </a:rPr>
              <a:t>werk. Cliënten geven heel vaak mee dat het erkend worden, een luisterend oor vinden, voor hen al enorm veel betekent. Voor velen is dat de eerste keer dat ze dat echt ervaren.  </a:t>
            </a:r>
            <a:endParaRPr lang="nl-BE" sz="1200" dirty="0">
              <a:latin typeface="Arial Nova Light" panose="020B0304020202020204" pitchFamily="34" charset="0"/>
            </a:endParaRP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21</a:t>
            </a:fld>
            <a:endParaRPr lang="nl-BE" dirty="0"/>
          </a:p>
        </p:txBody>
      </p:sp>
    </p:spTree>
    <p:extLst>
      <p:ext uri="{BB962C8B-B14F-4D97-AF65-F5344CB8AC3E}">
        <p14:creationId xmlns:p14="http://schemas.microsoft.com/office/powerpoint/2010/main" val="4167266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Kwaliteitshandboek: stappenplannen en pyschosoc bgl kader worden regelmatig herzien, aangevuld…</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22</a:t>
            </a:fld>
            <a:endParaRPr lang="nl-BE" dirty="0"/>
          </a:p>
        </p:txBody>
      </p:sp>
    </p:spTree>
    <p:extLst>
      <p:ext uri="{BB962C8B-B14F-4D97-AF65-F5344CB8AC3E}">
        <p14:creationId xmlns:p14="http://schemas.microsoft.com/office/powerpoint/2010/main" val="2653835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23</a:t>
            </a:fld>
            <a:endParaRPr lang="nl-BE" dirty="0"/>
          </a:p>
        </p:txBody>
      </p:sp>
    </p:spTree>
    <p:extLst>
      <p:ext uri="{BB962C8B-B14F-4D97-AF65-F5344CB8AC3E}">
        <p14:creationId xmlns:p14="http://schemas.microsoft.com/office/powerpoint/2010/main" val="2543917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buFont typeface="Arial" panose="020B0604020202020204" pitchFamily="34" charset="0"/>
              <a:buChar char="•"/>
            </a:pPr>
            <a:r>
              <a:rPr lang="nl-BE" sz="1200" b="0" i="0" u="none" strike="noStrike" dirty="0">
                <a:solidFill>
                  <a:srgbClr val="000000"/>
                </a:solidFill>
                <a:effectLst/>
                <a:latin typeface="Arial Nova Light" panose="020B0304020202020204" pitchFamily="34" charset="0"/>
              </a:rPr>
              <a:t>Verrassend: ook direct al vragen van aan de donorkant, ook van familie van overleden donoren die zich vrijwillig aandienen (ook al moeten ze een kost betalen).</a:t>
            </a:r>
            <a:r>
              <a:rPr lang="en-US" sz="1200" b="0" i="0" dirty="0">
                <a:solidFill>
                  <a:srgbClr val="000000"/>
                </a:solidFill>
                <a:effectLst/>
                <a:latin typeface="Arial Nova Light" panose="020B0304020202020204" pitchFamily="34" charset="0"/>
              </a:rPr>
              <a:t>​</a:t>
            </a:r>
            <a:endParaRPr lang="en-US"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1200" b="0" i="0" u="none" strike="noStrike" dirty="0">
                <a:solidFill>
                  <a:srgbClr val="000000"/>
                </a:solidFill>
                <a:effectLst/>
                <a:latin typeface="Arial Nova Light" panose="020B0304020202020204" pitchFamily="34" charset="0"/>
              </a:rPr>
              <a:t>Sommigen vragen nadrukkelijk om hun ouders (eerste ouders én adoptieouders) nog niet in te lichten over hun zoekvraag.</a:t>
            </a:r>
            <a:r>
              <a:rPr lang="en-US" sz="1200" b="0" i="0" dirty="0">
                <a:solidFill>
                  <a:srgbClr val="000000"/>
                </a:solidFill>
                <a:effectLst/>
                <a:latin typeface="Arial Nova Light" panose="020B0304020202020204" pitchFamily="34" charset="0"/>
              </a:rPr>
              <a:t>​</a:t>
            </a:r>
          </a:p>
          <a:p>
            <a:pPr algn="l" rtl="0" fontAlgn="base">
              <a:buFont typeface="Arial" panose="020B0604020202020204" pitchFamily="34" charset="0"/>
              <a:buChar char="•"/>
            </a:pPr>
            <a:r>
              <a:rPr lang="en-US" sz="1200" b="0" i="0" dirty="0">
                <a:solidFill>
                  <a:srgbClr val="000000"/>
                </a:solidFill>
                <a:effectLst/>
                <a:latin typeface="Arial Nova Light" panose="020B0304020202020204" pitchFamily="34" charset="0"/>
              </a:rPr>
              <a:t>Sommigen willen geen contact uit schrik van nogmaals afgewezen te worden </a:t>
            </a:r>
            <a:endParaRPr lang="en-US"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1200" b="0" i="0" u="none" strike="noStrike" dirty="0">
                <a:solidFill>
                  <a:srgbClr val="000000"/>
                </a:solidFill>
                <a:effectLst/>
                <a:latin typeface="Arial Nova Light" panose="020B0304020202020204" pitchFamily="34" charset="0"/>
              </a:rPr>
              <a:t>Sommigen gingen eerder al op zoek en hervatten dit nu, met hernieuwde moed, met de begeleiding en een meer gestructureerde aanpak. </a:t>
            </a:r>
            <a:r>
              <a:rPr lang="en-US" sz="1200" b="0" i="0" dirty="0">
                <a:solidFill>
                  <a:srgbClr val="000000"/>
                </a:solidFill>
                <a:effectLst/>
                <a:latin typeface="Arial Nova Light" panose="020B0304020202020204" pitchFamily="34" charset="0"/>
              </a:rPr>
              <a:t>​</a:t>
            </a:r>
            <a:endParaRPr lang="en-US"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1200" b="0" i="0" u="none" strike="noStrike" dirty="0">
                <a:solidFill>
                  <a:srgbClr val="000000"/>
                </a:solidFill>
                <a:effectLst/>
                <a:latin typeface="Arial Nova Light" panose="020B0304020202020204" pitchFamily="34" charset="0"/>
              </a:rPr>
              <a:t>Ook vragen naar identiteitskenmerken van de donor zoals karakter, muziekvoorkeur…</a:t>
            </a:r>
            <a:r>
              <a:rPr lang="en-US" sz="1200" b="0" i="0" dirty="0">
                <a:solidFill>
                  <a:srgbClr val="000000"/>
                </a:solidFill>
                <a:effectLst/>
                <a:latin typeface="Arial Nova Light" panose="020B0304020202020204" pitchFamily="34" charset="0"/>
              </a:rPr>
              <a:t>​</a:t>
            </a:r>
            <a:endParaRPr lang="en-US"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1200" b="0" i="0" u="none" strike="noStrike" dirty="0">
                <a:solidFill>
                  <a:srgbClr val="000000"/>
                </a:solidFill>
                <a:effectLst/>
                <a:latin typeface="Arial Nova Light" panose="020B0304020202020204" pitchFamily="34" charset="0"/>
              </a:rPr>
              <a:t>Bij metissen gaat het vaak om het (her-)samenstellen van de familiale geschiedenis, zoektocht naar siblings.</a:t>
            </a:r>
            <a:r>
              <a:rPr lang="en-US" sz="1200" b="0" i="0" dirty="0">
                <a:solidFill>
                  <a:srgbClr val="000000"/>
                </a:solidFill>
                <a:effectLst/>
                <a:latin typeface="Arial Nova Light" panose="020B0304020202020204" pitchFamily="34" charset="0"/>
              </a:rPr>
              <a:t>​</a:t>
            </a:r>
            <a:endParaRPr lang="en-US" sz="1200" b="0" i="0" dirty="0">
              <a:solidFill>
                <a:srgbClr val="000000"/>
              </a:solidFill>
              <a:effectLst/>
              <a:latin typeface="Arial" panose="020B060402020202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24</a:t>
            </a:fld>
            <a:endParaRPr lang="nl-BE" dirty="0"/>
          </a:p>
        </p:txBody>
      </p:sp>
    </p:spTree>
    <p:extLst>
      <p:ext uri="{BB962C8B-B14F-4D97-AF65-F5344CB8AC3E}">
        <p14:creationId xmlns:p14="http://schemas.microsoft.com/office/powerpoint/2010/main" val="2826711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GEADOPTEERDEN: 178 transnationaal - 95 binnenlands - 17 sous X - 3 vondelingen</a:t>
            </a:r>
          </a:p>
          <a:p>
            <a:endParaRPr lang="nl-BE" dirty="0"/>
          </a:p>
          <a:p>
            <a:r>
              <a:rPr lang="nl-BE" dirty="0"/>
              <a:t>OUDERS VAN: 19 ouders van donorkinderen - 5 adoptie ouders transnationaal - 2 adoptieouders binnenlands</a:t>
            </a:r>
          </a:p>
          <a:p>
            <a:endParaRPr lang="nl-BE" dirty="0"/>
          </a:p>
          <a:p>
            <a:r>
              <a:rPr lang="nl-BE" dirty="0"/>
              <a:t>EERSTE OUDERS: 18 binnenlandse adoptie (geboorteouders) - 5 transnationaal (eerst ouders)</a:t>
            </a:r>
          </a:p>
          <a:p>
            <a:endParaRPr lang="nl-BE" dirty="0"/>
          </a:p>
          <a:p>
            <a:r>
              <a:rPr lang="nl-BE" dirty="0"/>
              <a:t>Varia: 34</a:t>
            </a:r>
          </a:p>
          <a:p>
            <a:r>
              <a:rPr lang="nl-BE" dirty="0"/>
              <a:t>‘Niets’: 120 (nog niet benoemd)</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25</a:t>
            </a:fld>
            <a:endParaRPr lang="nl-BE" dirty="0"/>
          </a:p>
        </p:txBody>
      </p:sp>
    </p:spTree>
    <p:extLst>
      <p:ext uri="{BB962C8B-B14F-4D97-AF65-F5344CB8AC3E}">
        <p14:creationId xmlns:p14="http://schemas.microsoft.com/office/powerpoint/2010/main" val="193358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latin typeface="Arial Nova Light" panose="020B0304020202020204" pitchFamily="34" charset="0"/>
              </a:rPr>
              <a:t>Niet overal worden dus mensen gevonden, maar dat is dus ook niet steeds de vraag.</a:t>
            </a:r>
          </a:p>
          <a:p>
            <a:endParaRPr lang="nl-BE" sz="1200" dirty="0">
              <a:latin typeface="Arial Nova Light" panose="020B0304020202020204" pitchFamily="34" charset="0"/>
            </a:endParaRPr>
          </a:p>
          <a:p>
            <a:r>
              <a:rPr lang="nl-BE" sz="1200" dirty="0">
                <a:latin typeface="Arial Nova Light" panose="020B0304020202020204" pitchFamily="34" charset="0"/>
              </a:rPr>
              <a:t>De categorie FAM (toch 88 dossiers in totaal sinds de start) was aanvankelijk niet echt verwacht, maar wijst toch duidelijk op een nood. Ook erg pijnlijke verhalen. Zo konden we onlangs een cliënt eindelijk de nodige rust brengen die vreesde dat de grootvader misschien de vader was…Dat bleek dan toch niet het geval. Maar in Vlaanderen leven toch nog steeds veel familiegeheimen.  </a:t>
            </a:r>
          </a:p>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27</a:t>
            </a:fld>
            <a:endParaRPr lang="nl-BE" dirty="0"/>
          </a:p>
        </p:txBody>
      </p:sp>
    </p:spTree>
    <p:extLst>
      <p:ext uri="{BB962C8B-B14F-4D97-AF65-F5344CB8AC3E}">
        <p14:creationId xmlns:p14="http://schemas.microsoft.com/office/powerpoint/2010/main" val="2092713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sz="1200" dirty="0">
                <a:latin typeface="Arial Nova Light" panose="020B0304020202020204" pitchFamily="34" charset="0"/>
              </a:rPr>
              <a:t>Verrassend goed score, ook met de WL. Cliënten hebben wel begrip.</a:t>
            </a:r>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28</a:t>
            </a:fld>
            <a:endParaRPr lang="nl-BE" dirty="0"/>
          </a:p>
        </p:txBody>
      </p:sp>
    </p:spTree>
    <p:extLst>
      <p:ext uri="{BB962C8B-B14F-4D97-AF65-F5344CB8AC3E}">
        <p14:creationId xmlns:p14="http://schemas.microsoft.com/office/powerpoint/2010/main" val="730121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Enkele opmerkingen in de dossiers….</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29</a:t>
            </a:fld>
            <a:endParaRPr lang="nl-BE" dirty="0"/>
          </a:p>
        </p:txBody>
      </p:sp>
    </p:spTree>
    <p:extLst>
      <p:ext uri="{BB962C8B-B14F-4D97-AF65-F5344CB8AC3E}">
        <p14:creationId xmlns:p14="http://schemas.microsoft.com/office/powerpoint/2010/main" val="1593223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30</a:t>
            </a:fld>
            <a:endParaRPr lang="nl-BE" dirty="0"/>
          </a:p>
        </p:txBody>
      </p:sp>
    </p:spTree>
    <p:extLst>
      <p:ext uri="{BB962C8B-B14F-4D97-AF65-F5344CB8AC3E}">
        <p14:creationId xmlns:p14="http://schemas.microsoft.com/office/powerpoint/2010/main" val="3430284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31</a:t>
            </a:fld>
            <a:endParaRPr lang="nl-BE" dirty="0"/>
          </a:p>
        </p:txBody>
      </p:sp>
    </p:spTree>
    <p:extLst>
      <p:ext uri="{BB962C8B-B14F-4D97-AF65-F5344CB8AC3E}">
        <p14:creationId xmlns:p14="http://schemas.microsoft.com/office/powerpoint/2010/main" val="29999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Momenteel is een voorstel tot wijziging hangende om de formulering aan te passen om zo toch toegang tot het RR te krijgen….Wel heel negatief advies Gegevensbeschermingsautoriteit…</a:t>
            </a:r>
          </a:p>
          <a:p>
            <a:r>
              <a:rPr lang="nl-BE" dirty="0"/>
              <a:t>De voorgestelde wijziging tot onderzoek met de eigen DNA-databank naar de 2</a:t>
            </a:r>
            <a:r>
              <a:rPr lang="nl-BE" baseline="30000" dirty="0"/>
              <a:t>e</a:t>
            </a:r>
            <a:r>
              <a:rPr lang="nl-BE" dirty="0"/>
              <a:t> graad wordt geblokkeerd door de Open VLD. </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3</a:t>
            </a:fld>
            <a:endParaRPr lang="nl-BE" dirty="0"/>
          </a:p>
        </p:txBody>
      </p:sp>
    </p:spTree>
    <p:extLst>
      <p:ext uri="{BB962C8B-B14F-4D97-AF65-F5344CB8AC3E}">
        <p14:creationId xmlns:p14="http://schemas.microsoft.com/office/powerpoint/2010/main" val="1717768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latin typeface="Arial Nova Light" panose="020B0304020202020204" pitchFamily="34" charset="0"/>
              </a:rPr>
              <a:t>Absolute beginfase, tijdsgebrek. </a:t>
            </a:r>
          </a:p>
          <a:p>
            <a:r>
              <a:rPr lang="nl-BE" sz="1200" dirty="0">
                <a:latin typeface="Arial Nova Light" panose="020B0304020202020204" pitchFamily="34" charset="0"/>
              </a:rPr>
              <a:t>Met onze experts organiseerden we bv al enkele overlegmomenten met de leden van de SG en het team:</a:t>
            </a:r>
          </a:p>
          <a:p>
            <a:pPr marL="171450" indent="-171450">
              <a:buFontTx/>
              <a:buChar char="-"/>
            </a:pPr>
            <a:r>
              <a:rPr lang="nl-BE" sz="1200" dirty="0">
                <a:latin typeface="Arial Nova Light" panose="020B0304020202020204" pitchFamily="34" charset="0"/>
              </a:rPr>
              <a:t>Indekeu over donorconceptie en de ervaringen van ouders en kinderen</a:t>
            </a:r>
          </a:p>
          <a:p>
            <a:pPr marL="171450" indent="-171450">
              <a:buFontTx/>
              <a:buChar char="-"/>
            </a:pPr>
            <a:r>
              <a:rPr lang="nl-BE" sz="1200" dirty="0">
                <a:latin typeface="Arial Nova Light" panose="020B0304020202020204" pitchFamily="34" charset="0"/>
              </a:rPr>
              <a:t>Withaeckx over adoptie en identiteit</a:t>
            </a:r>
          </a:p>
          <a:p>
            <a:pPr marL="171450" indent="-171450">
              <a:buFontTx/>
              <a:buChar char="-"/>
            </a:pPr>
            <a:r>
              <a:rPr lang="nl-BE" sz="1200" dirty="0">
                <a:latin typeface="Arial Nova Light" panose="020B0304020202020204" pitchFamily="34" charset="0"/>
              </a:rPr>
              <a:t>Swennen over afstammingsrecht, het recht op een kind</a:t>
            </a:r>
          </a:p>
          <a:p>
            <a:pPr marL="171450" indent="-171450">
              <a:buFontTx/>
              <a:buChar char="-"/>
            </a:pPr>
            <a:r>
              <a:rPr lang="nl-BE" sz="1200" dirty="0">
                <a:latin typeface="Arial Nova Light" panose="020B0304020202020204" pitchFamily="34" charset="0"/>
              </a:rPr>
              <a:t>Aankomend Larmuseau over werken met DNA</a:t>
            </a:r>
          </a:p>
          <a:p>
            <a:pPr marL="171450" indent="-171450">
              <a:buFontTx/>
              <a:buChar char="-"/>
            </a:pPr>
            <a:endParaRPr lang="nl-BE" sz="1200" dirty="0">
              <a:latin typeface="Arial Nova Light" panose="020B0304020202020204" pitchFamily="34" charset="0"/>
            </a:endParaRP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32</a:t>
            </a:fld>
            <a:endParaRPr lang="nl-BE" dirty="0"/>
          </a:p>
        </p:txBody>
      </p:sp>
    </p:spTree>
    <p:extLst>
      <p:ext uri="{BB962C8B-B14F-4D97-AF65-F5344CB8AC3E}">
        <p14:creationId xmlns:p14="http://schemas.microsoft.com/office/powerpoint/2010/main" val="1512196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33</a:t>
            </a:fld>
            <a:endParaRPr lang="nl-BE" dirty="0"/>
          </a:p>
        </p:txBody>
      </p:sp>
    </p:spTree>
    <p:extLst>
      <p:ext uri="{BB962C8B-B14F-4D97-AF65-F5344CB8AC3E}">
        <p14:creationId xmlns:p14="http://schemas.microsoft.com/office/powerpoint/2010/main" val="242547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dirty="0"/>
              <a:t>Problemen DNA:</a:t>
            </a:r>
          </a:p>
          <a:p>
            <a:pPr marL="171450" indent="-171450">
              <a:buFontTx/>
              <a:buChar char="-"/>
            </a:pPr>
            <a:r>
              <a:rPr lang="fr-FR" sz="1200" dirty="0"/>
              <a:t>Enkel 1</a:t>
            </a:r>
            <a:r>
              <a:rPr lang="fr-FR" sz="1200" baseline="30000" dirty="0"/>
              <a:t>e</a:t>
            </a:r>
            <a:r>
              <a:rPr lang="fr-FR" sz="1200" dirty="0"/>
              <a:t> graad</a:t>
            </a:r>
          </a:p>
          <a:p>
            <a:pPr marL="171450" indent="-171450">
              <a:buFontTx/>
              <a:buChar char="-"/>
            </a:pPr>
            <a:r>
              <a:rPr lang="fr-FR" sz="1200" dirty="0"/>
              <a:t>afname bij Afstammingscentrum </a:t>
            </a:r>
          </a:p>
          <a:p>
            <a:pPr marL="171450" indent="-171450">
              <a:buFontTx/>
              <a:buChar char="-"/>
            </a:pPr>
            <a:r>
              <a:rPr lang="fr-FR" sz="1200" dirty="0"/>
              <a:t>Registers</a:t>
            </a:r>
          </a:p>
          <a:p>
            <a:pPr marL="171450" indent="-171450">
              <a:buFontTx/>
              <a:buChar char="-"/>
            </a:pPr>
            <a:r>
              <a:rPr lang="fr-FR" sz="1200" dirty="0"/>
              <a:t>Kost</a:t>
            </a:r>
          </a:p>
          <a:p>
            <a:pPr marL="171450" indent="-171450">
              <a:buFontTx/>
              <a:buChar char="-"/>
            </a:pPr>
            <a:endParaRPr lang="fr-FR" sz="1200" dirty="0"/>
          </a:p>
          <a:p>
            <a:pPr marL="0" indent="0">
              <a:buFontTx/>
              <a:buNone/>
            </a:pPr>
            <a:r>
              <a:rPr lang="fr-FR" sz="1200" dirty="0"/>
              <a:t>Karbaat en Jonathan: geen louter Nlse kwestie</a:t>
            </a:r>
          </a:p>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34</a:t>
            </a:fld>
            <a:endParaRPr lang="nl-BE" dirty="0"/>
          </a:p>
        </p:txBody>
      </p:sp>
    </p:spTree>
    <p:extLst>
      <p:ext uri="{BB962C8B-B14F-4D97-AF65-F5344CB8AC3E}">
        <p14:creationId xmlns:p14="http://schemas.microsoft.com/office/powerpoint/2010/main" val="2409287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35</a:t>
            </a:fld>
            <a:endParaRPr lang="nl-BE" dirty="0"/>
          </a:p>
        </p:txBody>
      </p:sp>
    </p:spTree>
    <p:extLst>
      <p:ext uri="{BB962C8B-B14F-4D97-AF65-F5344CB8AC3E}">
        <p14:creationId xmlns:p14="http://schemas.microsoft.com/office/powerpoint/2010/main" val="4181841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2FD73AE-EBE7-4F48-AC6A-EACDF56AE9CB}" type="slidenum">
              <a:rPr lang="nl-BE" smtClean="0"/>
              <a:t>36</a:t>
            </a:fld>
            <a:endParaRPr lang="nl-BE" dirty="0"/>
          </a:p>
        </p:txBody>
      </p:sp>
    </p:spTree>
    <p:extLst>
      <p:ext uri="{BB962C8B-B14F-4D97-AF65-F5344CB8AC3E}">
        <p14:creationId xmlns:p14="http://schemas.microsoft.com/office/powerpoint/2010/main" val="1590432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37</a:t>
            </a:fld>
            <a:endParaRPr lang="nl-BE" dirty="0"/>
          </a:p>
        </p:txBody>
      </p:sp>
    </p:spTree>
    <p:extLst>
      <p:ext uri="{BB962C8B-B14F-4D97-AF65-F5344CB8AC3E}">
        <p14:creationId xmlns:p14="http://schemas.microsoft.com/office/powerpoint/2010/main" val="419737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dirty="0">
                <a:effectLst/>
                <a:latin typeface="Arial Nova Light" panose="020B0304020202020204" pitchFamily="34" charset="0"/>
                <a:ea typeface="Arial Nova Light" panose="020B0304020202020204" pitchFamily="34" charset="0"/>
                <a:cs typeface="Times New Roman (Koppen CS)"/>
              </a:rPr>
              <a:t>Stuurgroep 2020</a:t>
            </a:r>
            <a:r>
              <a:rPr lang="nl-BE" sz="1200" dirty="0">
                <a:effectLst/>
                <a:latin typeface="Arial Nova Light" panose="020B0304020202020204" pitchFamily="34" charset="0"/>
                <a:ea typeface="Arial Nova Light" panose="020B0304020202020204" pitchFamily="34" charset="0"/>
                <a:cs typeface="Times New Roman (Koppen CS)"/>
              </a:rPr>
              <a:t>: Atamhi Cawayu, Miranda Ntirandekura Aerts en Joyce Bex (transnationaal geadopteerden) - Benoît Vermeerbergen (sous X geadopteerd) - Jacqui Goegebeur (metis) - Steph Raeymaekers (donorkind). </a:t>
            </a:r>
          </a:p>
          <a:p>
            <a:pPr marL="0" indent="0">
              <a:buFontTx/>
              <a:buNone/>
            </a:pPr>
            <a:r>
              <a:rPr lang="nl-BE" sz="1200" b="1" dirty="0">
                <a:effectLst/>
                <a:latin typeface="Arial Nova Light" panose="020B0304020202020204" pitchFamily="34" charset="0"/>
                <a:ea typeface="Arial Nova Light" panose="020B0304020202020204" pitchFamily="34" charset="0"/>
                <a:cs typeface="Times New Roman (Koppen CS)"/>
              </a:rPr>
              <a:t>Stuurgroep 2021</a:t>
            </a:r>
            <a:r>
              <a:rPr lang="nl-BE" sz="1200" dirty="0">
                <a:effectLst/>
                <a:latin typeface="Arial Nova Light" panose="020B0304020202020204" pitchFamily="34" charset="0"/>
                <a:ea typeface="Arial Nova Light" panose="020B0304020202020204" pitchFamily="34" charset="0"/>
                <a:cs typeface="Times New Roman (Koppen CS)"/>
              </a:rPr>
              <a:t>: Joyce en Benoît naar team Afstammingscentrum - Miranda en Steph geen lid meer - Debby Mattys (binnenlands) - San-Ho Correwyn en Nyiragasigwa Hens (transnationaal geadopteerden) - Elodie Decorte, doctoranda rechten van donorkinderen (doctoraat 20 juni) - Patsy van den Bogaert, (geboortemoeder)</a:t>
            </a:r>
          </a:p>
          <a:p>
            <a:pPr marL="0" indent="0">
              <a:buFontTx/>
              <a:buNone/>
            </a:pPr>
            <a:r>
              <a:rPr lang="nl-BE" sz="1200" dirty="0">
                <a:effectLst/>
                <a:latin typeface="Arial Nova Light" panose="020B0304020202020204" pitchFamily="34" charset="0"/>
                <a:ea typeface="Arial Nova Light" panose="020B0304020202020204" pitchFamily="34" charset="0"/>
                <a:cs typeface="Times New Roman (Koppen CS)"/>
              </a:rPr>
              <a:t>Patsy en Niyra zijn intussen weer uit de stuurgroep. </a:t>
            </a:r>
          </a:p>
          <a:p>
            <a:pPr marL="0" indent="0">
              <a:buFontTx/>
              <a:buNone/>
            </a:pPr>
            <a:r>
              <a:rPr lang="nl-BE" sz="1200" b="1" dirty="0">
                <a:effectLst/>
                <a:latin typeface="Arial Nova Light" panose="020B0304020202020204" pitchFamily="34" charset="0"/>
                <a:ea typeface="Arial Nova Light" panose="020B0304020202020204" pitchFamily="34" charset="0"/>
                <a:cs typeface="Times New Roman (Koppen CS)"/>
              </a:rPr>
              <a:t>Stuurgroep 2022</a:t>
            </a:r>
            <a:r>
              <a:rPr lang="nl-BE" sz="1200" dirty="0">
                <a:effectLst/>
                <a:latin typeface="Arial Nova Light" panose="020B0304020202020204" pitchFamily="34" charset="0"/>
                <a:ea typeface="Arial Nova Light" panose="020B0304020202020204" pitchFamily="34" charset="0"/>
                <a:cs typeface="Times New Roman (Koppen CS)"/>
              </a:rPr>
              <a:t>: Leen Bastiaansen erbij als donorkind</a:t>
            </a:r>
          </a:p>
          <a:p>
            <a:pPr marL="0" indent="0">
              <a:buFontTx/>
              <a:buNone/>
            </a:pPr>
            <a:r>
              <a:rPr lang="nl-BE" sz="1200" b="1" dirty="0">
                <a:effectLst/>
                <a:latin typeface="Arial Nova Light" panose="020B0304020202020204" pitchFamily="34" charset="0"/>
                <a:ea typeface="Arial Nova Light" panose="020B0304020202020204" pitchFamily="34" charset="0"/>
                <a:cs typeface="Times New Roman (Koppen CS)"/>
              </a:rPr>
              <a:t>Stuurgroep 2023</a:t>
            </a:r>
            <a:r>
              <a:rPr lang="nl-BE" sz="1200" dirty="0">
                <a:effectLst/>
                <a:latin typeface="Arial Nova Light" panose="020B0304020202020204" pitchFamily="34" charset="0"/>
                <a:ea typeface="Arial Nova Light" panose="020B0304020202020204" pitchFamily="34" charset="0"/>
                <a:cs typeface="Times New Roman (Koppen CS)"/>
              </a:rPr>
              <a:t>: Silke Winne erbij als FAM</a:t>
            </a:r>
          </a:p>
          <a:p>
            <a:pPr algn="just" rtl="0" fontAlgn="base">
              <a:buFont typeface="Arial" panose="020B0604020202020204" pitchFamily="34" charset="0"/>
              <a:buNone/>
            </a:pPr>
            <a:r>
              <a:rPr lang="nl-BE" sz="1200" b="1" dirty="0">
                <a:effectLst/>
                <a:latin typeface="Arial Nova Light" panose="020B0304020202020204" pitchFamily="34" charset="0"/>
                <a:ea typeface="Arial Nova Light" panose="020B0304020202020204" pitchFamily="34" charset="0"/>
                <a:cs typeface="Times New Roman (Koppen CS)"/>
              </a:rPr>
              <a:t>Experten</a:t>
            </a:r>
            <a:r>
              <a:rPr lang="nl-BE" sz="1200" dirty="0">
                <a:effectLst/>
                <a:latin typeface="Arial Nova Light" panose="020B0304020202020204" pitchFamily="34" charset="0"/>
                <a:ea typeface="Arial Nova Light" panose="020B0304020202020204" pitchFamily="34" charset="0"/>
                <a:cs typeface="Times New Roman (Koppen CS)"/>
              </a:rPr>
              <a:t>: </a:t>
            </a:r>
            <a:r>
              <a:rPr lang="nl-NL" sz="1200" b="0" i="0" dirty="0">
                <a:solidFill>
                  <a:srgbClr val="000000"/>
                </a:solidFill>
                <a:effectLst/>
                <a:latin typeface="Arial Nova Light" panose="020B0304020202020204" pitchFamily="34" charset="0"/>
              </a:rPr>
              <a:t>Tom Balthazar - Chiara Candaele - Jean </a:t>
            </a:r>
            <a:r>
              <a:rPr lang="nl-NL" sz="1200" b="0" i="0" dirty="0" err="1">
                <a:solidFill>
                  <a:srgbClr val="000000"/>
                </a:solidFill>
                <a:effectLst/>
                <a:latin typeface="Arial Nova Light" panose="020B0304020202020204" pitchFamily="34" charset="0"/>
              </a:rPr>
              <a:t>Jaques</a:t>
            </a:r>
            <a:r>
              <a:rPr lang="nl-NL" sz="1200" b="0" i="0" dirty="0">
                <a:solidFill>
                  <a:srgbClr val="000000"/>
                </a:solidFill>
                <a:effectLst/>
                <a:latin typeface="Arial Nova Light" panose="020B0304020202020204" pitchFamily="34" charset="0"/>
              </a:rPr>
              <a:t> Cassiman (wijlen) - Sarah Heynssens - Astrid Indekeu - Maarten Larmuseau - Julie Ryngaert - Frederik Swennen  - Nicole Vliegen  - Sophie Withaex </a:t>
            </a:r>
          </a:p>
          <a:p>
            <a:pPr marL="0" indent="0">
              <a:buFontTx/>
              <a:buNone/>
            </a:pPr>
            <a:endParaRPr lang="nl-BE" sz="1800" dirty="0">
              <a:effectLst/>
              <a:latin typeface="Arial Nova Light" panose="020B0304020202020204" pitchFamily="34" charset="0"/>
              <a:ea typeface="Arial Nova Light" panose="020B0304020202020204" pitchFamily="34" charset="0"/>
              <a:cs typeface="Times New Roman (Koppen CS)"/>
            </a:endParaRPr>
          </a:p>
          <a:p>
            <a:pPr marL="0" indent="0">
              <a:buFontTx/>
              <a:buNone/>
            </a:pPr>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4</a:t>
            </a:fld>
            <a:endParaRPr lang="nl-BE" dirty="0"/>
          </a:p>
        </p:txBody>
      </p:sp>
    </p:spTree>
    <p:extLst>
      <p:ext uri="{BB962C8B-B14F-4D97-AF65-F5344CB8AC3E}">
        <p14:creationId xmlns:p14="http://schemas.microsoft.com/office/powerpoint/2010/main" val="78860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t>Jaarbudget; ong € 335.000</a:t>
            </a:r>
          </a:p>
          <a:p>
            <a:r>
              <a:rPr lang="nl-BE" sz="1200" dirty="0"/>
              <a:t>Personeelkost is al meer dan €240.000</a:t>
            </a:r>
          </a:p>
          <a:p>
            <a:r>
              <a:rPr lang="nl-BE" sz="1200" dirty="0"/>
              <a:t>DNA draait rond de € 20.000</a:t>
            </a:r>
          </a:p>
          <a:p>
            <a:r>
              <a:rPr lang="nl-BE" sz="1200" dirty="0"/>
              <a:t>Huur ong €15.000</a:t>
            </a:r>
          </a:p>
          <a:p>
            <a:r>
              <a:rPr lang="nl-BE" dirty="0"/>
              <a:t>Projectsubsidie voor 2023-’24 voor 2 trajectbegeleiders (80%)</a:t>
            </a:r>
          </a:p>
          <a:p>
            <a:endParaRPr lang="nl-BE"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5</a:t>
            </a:fld>
            <a:endParaRPr lang="nl-BE" dirty="0"/>
          </a:p>
        </p:txBody>
      </p:sp>
    </p:spTree>
    <p:extLst>
      <p:ext uri="{BB962C8B-B14F-4D97-AF65-F5344CB8AC3E}">
        <p14:creationId xmlns:p14="http://schemas.microsoft.com/office/powerpoint/2010/main" val="268052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Joyce en Benoît zijn geadopteerd. </a:t>
            </a:r>
            <a:br>
              <a:rPr lang="nl-BE" dirty="0"/>
            </a:br>
            <a:r>
              <a:rPr lang="nl-BE" dirty="0"/>
              <a:t>Nini is 3</a:t>
            </a:r>
            <a:r>
              <a:rPr lang="nl-BE" baseline="30000" dirty="0"/>
              <a:t>e</a:t>
            </a:r>
            <a:r>
              <a:rPr lang="nl-BE" dirty="0"/>
              <a:t> generatie  metis</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6</a:t>
            </a:fld>
            <a:endParaRPr lang="nl-BE" dirty="0"/>
          </a:p>
        </p:txBody>
      </p:sp>
    </p:spTree>
    <p:extLst>
      <p:ext uri="{BB962C8B-B14F-4D97-AF65-F5344CB8AC3E}">
        <p14:creationId xmlns:p14="http://schemas.microsoft.com/office/powerpoint/2010/main" val="372211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t>Nog geen grote campagnes gevoerd want we zouden de weerbots niet aan kunnen. </a:t>
            </a:r>
          </a:p>
          <a:p>
            <a:r>
              <a:rPr lang="nl-BE" sz="1200" dirty="0"/>
              <a:t>Vb. We are Family, de wereld van Sofie leveren steeds veel meldingen op. </a:t>
            </a:r>
          </a:p>
          <a:p>
            <a:r>
              <a:rPr lang="nl-BE" sz="1200" dirty="0"/>
              <a:t>Hoofdmoot van het werk gaat naar individuele begeleiding in dossiers. </a:t>
            </a:r>
          </a:p>
          <a:p>
            <a:endParaRPr lang="nl-BE" sz="1200"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7</a:t>
            </a:fld>
            <a:endParaRPr lang="nl-BE" dirty="0"/>
          </a:p>
        </p:txBody>
      </p:sp>
    </p:spTree>
    <p:extLst>
      <p:ext uri="{BB962C8B-B14F-4D97-AF65-F5344CB8AC3E}">
        <p14:creationId xmlns:p14="http://schemas.microsoft.com/office/powerpoint/2010/main" val="98803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sz="1200" dirty="0">
                <a:effectLst/>
                <a:latin typeface="Arial Nova Light" panose="020B0304020202020204" pitchFamily="34" charset="0"/>
                <a:ea typeface="Times New Roman" panose="02020603050405020304" pitchFamily="18" charset="0"/>
              </a:rPr>
              <a:t>Art. 3: </a:t>
            </a:r>
            <a:r>
              <a:rPr lang="nl-BE" sz="1200" dirty="0">
                <a:solidFill>
                  <a:srgbClr val="231F20"/>
                </a:solidFill>
                <a:effectLst/>
                <a:latin typeface="Arial Nova Light" panose="020B0304020202020204" pitchFamily="34" charset="0"/>
                <a:ea typeface="Times New Roman" panose="02020603050405020304" pitchFamily="18" charset="0"/>
              </a:rPr>
              <a:t>Het Afstammingscentrum is een onafhankelijk centrum waarbij </a:t>
            </a:r>
            <a:r>
              <a:rPr lang="nl-BE" sz="1200" b="1" dirty="0">
                <a:solidFill>
                  <a:srgbClr val="231F20"/>
                </a:solidFill>
                <a:effectLst/>
                <a:latin typeface="Arial Nova Light" panose="020B0304020202020204" pitchFamily="34" charset="0"/>
                <a:ea typeface="Times New Roman" panose="02020603050405020304" pitchFamily="18" charset="0"/>
              </a:rPr>
              <a:t>iedereen</a:t>
            </a:r>
            <a:r>
              <a:rPr lang="nl-BE" sz="1200" dirty="0">
                <a:solidFill>
                  <a:srgbClr val="231F20"/>
                </a:solidFill>
                <a:effectLst/>
                <a:latin typeface="Arial Nova Light" panose="020B0304020202020204" pitchFamily="34" charset="0"/>
                <a:ea typeface="Times New Roman" panose="02020603050405020304" pitchFamily="18" charset="0"/>
              </a:rPr>
              <a:t> met vragen over zijn of haar afstamming, terechtkan. Het centrum heeft een geïntegreerde werking, waarbij het onderzoek koppelt aan informatie, begeleiding en sensibilisering. </a:t>
            </a:r>
            <a:endParaRPr lang="nl-BE" sz="1200" dirty="0">
              <a:effectLst/>
              <a:latin typeface="Times New Roman" panose="02020603050405020304" pitchFamily="18" charset="0"/>
              <a:ea typeface="Times New Roman" panose="02020603050405020304" pitchFamily="18" charset="0"/>
            </a:endParaRPr>
          </a:p>
          <a:p>
            <a:endParaRPr lang="nl-BE" sz="1200" dirty="0"/>
          </a:p>
          <a:p>
            <a:pPr algn="just"/>
            <a:r>
              <a:rPr lang="nl-BE" sz="1200" dirty="0">
                <a:solidFill>
                  <a:srgbClr val="000000"/>
                </a:solidFill>
                <a:effectLst/>
                <a:latin typeface="Arial Nova Light" panose="020B0304020202020204" pitchFamily="34" charset="0"/>
                <a:ea typeface="DengXian" panose="020B0503020204020204" pitchFamily="2" charset="-122"/>
                <a:cs typeface="Arial" panose="020B0604020202020204" pitchFamily="34" charset="0"/>
              </a:rPr>
              <a:t>Het Afstammingscentrum biedt hier</a:t>
            </a:r>
            <a:r>
              <a:rPr lang="nl-BE" sz="1200" dirty="0">
                <a:solidFill>
                  <a:srgbClr val="000000"/>
                </a:solidFill>
                <a:effectLst/>
                <a:latin typeface="Times New Roman" panose="02020603050405020304" pitchFamily="18" charset="0"/>
                <a:ea typeface="DengXian" panose="020B0503020204020204" pitchFamily="2" charset="-122"/>
                <a:cs typeface="Arial" panose="020B0604020202020204" pitchFamily="34" charset="0"/>
              </a:rPr>
              <a:t> </a:t>
            </a:r>
            <a:r>
              <a:rPr lang="nl-BE" sz="1200" dirty="0">
                <a:solidFill>
                  <a:srgbClr val="000000"/>
                </a:solidFill>
                <a:effectLst/>
                <a:latin typeface="Arial Nova Light" panose="020B0304020202020204" pitchFamily="34" charset="0"/>
                <a:ea typeface="DengXian" panose="020B0503020204020204" pitchFamily="2" charset="-122"/>
                <a:cs typeface="Arial" panose="020B0604020202020204" pitchFamily="34" charset="0"/>
              </a:rPr>
              <a:t>professionele ondersteuning/begeleiding op maat en verwijst, waar nodig, door naar meer gepaste hulpverlening. </a:t>
            </a:r>
            <a:endParaRPr lang="nl-BE" sz="1200" dirty="0"/>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8</a:t>
            </a:fld>
            <a:endParaRPr lang="nl-BE" dirty="0"/>
          </a:p>
        </p:txBody>
      </p:sp>
    </p:spTree>
    <p:extLst>
      <p:ext uri="{BB962C8B-B14F-4D97-AF65-F5344CB8AC3E}">
        <p14:creationId xmlns:p14="http://schemas.microsoft.com/office/powerpoint/2010/main" val="421497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greep uit het ondersteunend materiaal (juridisch) </a:t>
            </a:r>
          </a:p>
        </p:txBody>
      </p:sp>
      <p:sp>
        <p:nvSpPr>
          <p:cNvPr id="4" name="Tijdelijke aanduiding voor dianummer 3"/>
          <p:cNvSpPr>
            <a:spLocks noGrp="1"/>
          </p:cNvSpPr>
          <p:nvPr>
            <p:ph type="sldNum" sz="quarter" idx="5"/>
          </p:nvPr>
        </p:nvSpPr>
        <p:spPr/>
        <p:txBody>
          <a:bodyPr/>
          <a:lstStyle/>
          <a:p>
            <a:fld id="{D493E221-902A-44BF-A735-C809ED4735FB}" type="slidenum">
              <a:rPr lang="nl-BE" smtClean="0"/>
              <a:t>10</a:t>
            </a:fld>
            <a:endParaRPr lang="nl-BE" dirty="0"/>
          </a:p>
        </p:txBody>
      </p:sp>
    </p:spTree>
    <p:extLst>
      <p:ext uri="{BB962C8B-B14F-4D97-AF65-F5344CB8AC3E}">
        <p14:creationId xmlns:p14="http://schemas.microsoft.com/office/powerpoint/2010/main" val="409879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02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A7E1578-9701-1449-9E66-C5CA3714E4FD}"/>
              </a:ext>
            </a:extLst>
          </p:cNvPr>
          <p:cNvSpPr>
            <a:spLocks noGrp="1"/>
          </p:cNvSpPr>
          <p:nvPr>
            <p:ph type="dt" sz="half" idx="10"/>
          </p:nvPr>
        </p:nvSpPr>
        <p:spPr/>
        <p:txBody>
          <a:bodyPr/>
          <a:lstStyle/>
          <a:p>
            <a:fld id="{7AB108EA-DC95-8641-9369-718D27C449D4}" type="datetimeFigureOut">
              <a:rPr lang="nl-BE" smtClean="0"/>
              <a:t>24/10/2023</a:t>
            </a:fld>
            <a:endParaRPr lang="nl-BE" dirty="0"/>
          </a:p>
        </p:txBody>
      </p:sp>
      <p:sp>
        <p:nvSpPr>
          <p:cNvPr id="5" name="Tijdelijke aanduiding voor voettekst 4">
            <a:extLst>
              <a:ext uri="{FF2B5EF4-FFF2-40B4-BE49-F238E27FC236}">
                <a16:creationId xmlns:a16="http://schemas.microsoft.com/office/drawing/2014/main" id="{D7BB8913-387A-D645-8CCF-8C98E668F151}"/>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9D27E72B-B874-3A44-88E3-FEFFE5077F11}"/>
              </a:ext>
            </a:extLst>
          </p:cNvPr>
          <p:cNvSpPr>
            <a:spLocks noGrp="1"/>
          </p:cNvSpPr>
          <p:nvPr>
            <p:ph type="sldNum" sz="quarter" idx="12"/>
          </p:nvPr>
        </p:nvSpPr>
        <p:spPr>
          <a:xfrm>
            <a:off x="8610600" y="6356350"/>
            <a:ext cx="1402080" cy="365125"/>
          </a:xfrm>
        </p:spPr>
        <p:txBody>
          <a:bodyPr/>
          <a:lstStyle/>
          <a:p>
            <a:fld id="{A204259D-1CDE-FB48-89E4-3AB9ABE769E8}" type="slidenum">
              <a:rPr lang="nl-BE" smtClean="0"/>
              <a:t>‹nr.›</a:t>
            </a:fld>
            <a:endParaRPr lang="nl-BE" dirty="0"/>
          </a:p>
        </p:txBody>
      </p:sp>
    </p:spTree>
    <p:extLst>
      <p:ext uri="{BB962C8B-B14F-4D97-AF65-F5344CB8AC3E}">
        <p14:creationId xmlns:p14="http://schemas.microsoft.com/office/powerpoint/2010/main" val="312242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DE7BE-D684-234E-840A-C559FFAEE2A1}"/>
              </a:ext>
            </a:extLst>
          </p:cNvPr>
          <p:cNvSpPr>
            <a:spLocks noGrp="1"/>
          </p:cNvSpPr>
          <p:nvPr>
            <p:ph type="title"/>
          </p:nvPr>
        </p:nvSpPr>
        <p:spPr>
          <a:xfrm>
            <a:off x="838200" y="365125"/>
            <a:ext cx="10515600" cy="1325563"/>
          </a:xfrm>
          <a:prstGeom prst="rect">
            <a:avLst/>
          </a:prstGeom>
        </p:spPr>
        <p:txBody>
          <a:bodyPr/>
          <a:lstStyle>
            <a:lvl1pPr>
              <a:defRPr sz="3200" b="0" i="0">
                <a:solidFill>
                  <a:srgbClr val="602A7A"/>
                </a:solidFill>
                <a:latin typeface="Arial Nova" panose="020B050402020202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935038F8-18F9-DB41-AD73-050CF787EE18}"/>
              </a:ext>
            </a:extLst>
          </p:cNvPr>
          <p:cNvSpPr>
            <a:spLocks noGrp="1"/>
          </p:cNvSpPr>
          <p:nvPr>
            <p:ph sz="half" idx="1" hasCustomPrompt="1"/>
          </p:nvPr>
        </p:nvSpPr>
        <p:spPr>
          <a:xfrm>
            <a:off x="838200" y="1825625"/>
            <a:ext cx="3105150" cy="4351338"/>
          </a:xfrm>
          <a:prstGeom prst="rect">
            <a:avLst/>
          </a:prstGeom>
        </p:spPr>
        <p:txBody>
          <a:bodyPr/>
          <a:lstStyle/>
          <a:p>
            <a:pPr lvl="0"/>
            <a:r>
              <a:rPr lang="nl-NL" dirty="0"/>
              <a:t>Klikken om de </a:t>
            </a:r>
            <a:r>
              <a:rPr lang="nl-NL" dirty="0" err="1"/>
              <a:t>tekstsijl</a:t>
            </a:r>
            <a:r>
              <a:rPr lang="nl-NL" dirty="0"/>
              <a:t>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D1A7DB17-9E26-7C4D-A0F4-4A4175834E52}"/>
              </a:ext>
            </a:extLst>
          </p:cNvPr>
          <p:cNvSpPr>
            <a:spLocks noGrp="1"/>
          </p:cNvSpPr>
          <p:nvPr>
            <p:ph sz="half" idx="2"/>
          </p:nvPr>
        </p:nvSpPr>
        <p:spPr>
          <a:xfrm>
            <a:off x="7932420" y="1825625"/>
            <a:ext cx="342138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E2436F37-5638-DE43-9452-A40D2A6DEDA1}"/>
              </a:ext>
            </a:extLst>
          </p:cNvPr>
          <p:cNvSpPr>
            <a:spLocks noGrp="1"/>
          </p:cNvSpPr>
          <p:nvPr>
            <p:ph type="dt" sz="half" idx="10"/>
          </p:nvPr>
        </p:nvSpPr>
        <p:spPr/>
        <p:txBody>
          <a:bodyPr/>
          <a:lstStyle/>
          <a:p>
            <a:fld id="{7AB108EA-DC95-8641-9369-718D27C449D4}"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0EBAD4EC-486C-894E-B96C-8860F831293A}"/>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BA9C9C05-C864-CD47-86BD-30F6D1F2D48D}"/>
              </a:ext>
            </a:extLst>
          </p:cNvPr>
          <p:cNvSpPr>
            <a:spLocks noGrp="1"/>
          </p:cNvSpPr>
          <p:nvPr>
            <p:ph type="sldNum" sz="quarter" idx="12"/>
          </p:nvPr>
        </p:nvSpPr>
        <p:spPr/>
        <p:txBody>
          <a:bodyPr/>
          <a:lstStyle/>
          <a:p>
            <a:fld id="{A204259D-1CDE-FB48-89E4-3AB9ABE769E8}" type="slidenum">
              <a:rPr lang="nl-BE" smtClean="0"/>
              <a:t>‹nr.›</a:t>
            </a:fld>
            <a:endParaRPr lang="nl-BE" dirty="0"/>
          </a:p>
        </p:txBody>
      </p:sp>
    </p:spTree>
    <p:extLst>
      <p:ext uri="{BB962C8B-B14F-4D97-AF65-F5344CB8AC3E}">
        <p14:creationId xmlns:p14="http://schemas.microsoft.com/office/powerpoint/2010/main" val="57425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7ADF0-C7BA-7641-9348-FF3D162934C8}"/>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8026C603-BD65-9E45-92BF-7DD1BCF85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AD98BA9-A23D-A14B-B45C-174942F7F6CB}"/>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5" name="Tijdelijke aanduiding voor voettekst 4">
            <a:extLst>
              <a:ext uri="{FF2B5EF4-FFF2-40B4-BE49-F238E27FC236}">
                <a16:creationId xmlns:a16="http://schemas.microsoft.com/office/drawing/2014/main" id="{DB63CDA0-7E6A-C545-A51E-74350D731830}"/>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CE1324F0-DD20-CB40-B083-5A0D75839B38}"/>
              </a:ext>
            </a:extLst>
          </p:cNvPr>
          <p:cNvSpPr>
            <a:spLocks noGrp="1"/>
          </p:cNvSpPr>
          <p:nvPr>
            <p:ph type="sldNum" sz="quarter" idx="12"/>
          </p:nvPr>
        </p:nvSpPr>
        <p:spPr>
          <a:xfrm>
            <a:off x="8610600" y="6356350"/>
            <a:ext cx="1424940" cy="365125"/>
          </a:xfrm>
        </p:spPr>
        <p:txBody>
          <a:bodyPr/>
          <a:lstStyle/>
          <a:p>
            <a:fld id="{6A9B7DC5-785C-0148-A478-0AA39B7C1C50}" type="slidenum">
              <a:rPr lang="nl-BE" smtClean="0"/>
              <a:t>‹nr.›</a:t>
            </a:fld>
            <a:endParaRPr lang="nl-BE" dirty="0"/>
          </a:p>
        </p:txBody>
      </p:sp>
    </p:spTree>
    <p:extLst>
      <p:ext uri="{BB962C8B-B14F-4D97-AF65-F5344CB8AC3E}">
        <p14:creationId xmlns:p14="http://schemas.microsoft.com/office/powerpoint/2010/main" val="521870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38E58-3C47-DE4A-A310-A413B64FEF06}"/>
              </a:ext>
            </a:extLst>
          </p:cNvPr>
          <p:cNvSpPr>
            <a:spLocks noGrp="1"/>
          </p:cNvSpPr>
          <p:nvPr>
            <p:ph type="title" hasCustomPrompt="1"/>
          </p:nvPr>
        </p:nvSpPr>
        <p:spPr/>
        <p:txBody>
          <a:bodyPr>
            <a:normAutofit/>
          </a:bodyPr>
          <a:lstStyle>
            <a:lvl1pPr>
              <a:defRPr sz="3200"/>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3AA8815A-9ACC-204D-882A-B9AE6363A09D}"/>
              </a:ext>
            </a:extLst>
          </p:cNvPr>
          <p:cNvSpPr>
            <a:spLocks noGrp="1"/>
          </p:cNvSpPr>
          <p:nvPr>
            <p:ph idx="1"/>
          </p:nvPr>
        </p:nvSpPr>
        <p:spPr/>
        <p:txBody>
          <a:bodyPr/>
          <a:lstStyle>
            <a:lvl1pPr>
              <a:defRPr sz="2200"/>
            </a:lvl1pPr>
            <a:lvl2pPr>
              <a:defRPr sz="2000"/>
            </a:lvl2pPr>
            <a:lvl3pPr>
              <a:defRPr sz="1800"/>
            </a:lvl3pPr>
            <a:lvl4pPr>
              <a:defRPr sz="1600"/>
            </a:lvl4pPr>
            <a:lvl5pPr>
              <a:defRPr sz="14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C8FD9464-3DBE-1044-9E65-1DC152ED16E1}"/>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5" name="Tijdelijke aanduiding voor voettekst 4">
            <a:extLst>
              <a:ext uri="{FF2B5EF4-FFF2-40B4-BE49-F238E27FC236}">
                <a16:creationId xmlns:a16="http://schemas.microsoft.com/office/drawing/2014/main" id="{C77025F6-B802-8F4B-A1F1-A23005AE23E3}"/>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7769C3E4-09C9-A84B-ACC6-4AFE09CA2C4B}"/>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dirty="0"/>
          </a:p>
        </p:txBody>
      </p:sp>
    </p:spTree>
    <p:extLst>
      <p:ext uri="{BB962C8B-B14F-4D97-AF65-F5344CB8AC3E}">
        <p14:creationId xmlns:p14="http://schemas.microsoft.com/office/powerpoint/2010/main" val="525337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46B49-4A39-1E4B-B898-B94166247D46}"/>
              </a:ext>
            </a:extLst>
          </p:cNvPr>
          <p:cNvSpPr>
            <a:spLocks noGrp="1"/>
          </p:cNvSpPr>
          <p:nvPr>
            <p:ph type="title"/>
          </p:nvPr>
        </p:nvSpPr>
        <p:spPr/>
        <p:txBody>
          <a:bodyPr>
            <a:normAutofit/>
          </a:bodyPr>
          <a:lstStyle>
            <a:lvl1pPr>
              <a:defRPr sz="3200" b="0" i="0">
                <a:solidFill>
                  <a:srgbClr val="602A7A"/>
                </a:solidFill>
                <a:latin typeface="Arial Nova" panose="020B050402020202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2BF0C7B0-9F14-7347-BC07-F0E07CE41239}"/>
              </a:ext>
            </a:extLst>
          </p:cNvPr>
          <p:cNvSpPr>
            <a:spLocks noGrp="1"/>
          </p:cNvSpPr>
          <p:nvPr>
            <p:ph sz="half" idx="1"/>
          </p:nvPr>
        </p:nvSpPr>
        <p:spPr>
          <a:xfrm>
            <a:off x="838200" y="1825625"/>
            <a:ext cx="5181600" cy="4351338"/>
          </a:xfrm>
        </p:spPr>
        <p:txBody>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085BB051-F14F-494D-AAB2-6C9E546F6BAA}"/>
              </a:ext>
            </a:extLst>
          </p:cNvPr>
          <p:cNvSpPr>
            <a:spLocks noGrp="1"/>
          </p:cNvSpPr>
          <p:nvPr>
            <p:ph sz="half" idx="2"/>
          </p:nvPr>
        </p:nvSpPr>
        <p:spPr>
          <a:xfrm>
            <a:off x="6172200" y="1825625"/>
            <a:ext cx="5181600" cy="4351338"/>
          </a:xfrm>
        </p:spPr>
        <p:txBody>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a:extLst>
              <a:ext uri="{FF2B5EF4-FFF2-40B4-BE49-F238E27FC236}">
                <a16:creationId xmlns:a16="http://schemas.microsoft.com/office/drawing/2014/main" id="{74A22795-EBC2-AD49-BFAF-B00163FADF89}"/>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677761B8-A66D-8F4C-8B9D-3CEE3E30264A}"/>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890A5CC2-8969-E845-97F4-F09357DBF118}"/>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dirty="0"/>
          </a:p>
        </p:txBody>
      </p:sp>
    </p:spTree>
    <p:extLst>
      <p:ext uri="{BB962C8B-B14F-4D97-AF65-F5344CB8AC3E}">
        <p14:creationId xmlns:p14="http://schemas.microsoft.com/office/powerpoint/2010/main" val="8454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FB833-2D32-2D4E-A6A3-F47CB8B57726}"/>
              </a:ext>
            </a:extLst>
          </p:cNvPr>
          <p:cNvSpPr>
            <a:spLocks noGrp="1"/>
          </p:cNvSpPr>
          <p:nvPr>
            <p:ph type="title"/>
          </p:nvPr>
        </p:nvSpPr>
        <p:spPr>
          <a:xfrm>
            <a:off x="839788" y="365125"/>
            <a:ext cx="10515600" cy="1325563"/>
          </a:xfrm>
        </p:spPr>
        <p:txBody>
          <a:bodyPr>
            <a:normAutofit/>
          </a:bodyPr>
          <a:lstStyle>
            <a:lvl1pPr>
              <a:defRPr sz="3200"/>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7E71333F-F348-E543-ADE1-8F6531CF033B}"/>
              </a:ext>
            </a:extLst>
          </p:cNvPr>
          <p:cNvSpPr>
            <a:spLocks noGrp="1"/>
          </p:cNvSpPr>
          <p:nvPr>
            <p:ph type="body" idx="1"/>
          </p:nvPr>
        </p:nvSpPr>
        <p:spPr>
          <a:xfrm>
            <a:off x="839788" y="1681163"/>
            <a:ext cx="5157787" cy="823912"/>
          </a:xfrm>
        </p:spPr>
        <p:txBody>
          <a:bodyPr anchor="b"/>
          <a:lstStyle>
            <a:lvl1pPr marL="0" indent="0">
              <a:buNone/>
              <a:defRPr sz="2400" b="0" i="0">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1C4F7DBE-E3CB-D743-A1FF-8A9F77B175CA}"/>
              </a:ext>
            </a:extLst>
          </p:cNvPr>
          <p:cNvSpPr>
            <a:spLocks noGrp="1"/>
          </p:cNvSpPr>
          <p:nvPr>
            <p:ph sz="half" idx="2"/>
          </p:nvPr>
        </p:nvSpPr>
        <p:spPr>
          <a:xfrm>
            <a:off x="839788" y="2505075"/>
            <a:ext cx="5157787" cy="3684588"/>
          </a:xfrm>
        </p:spPr>
        <p:txBody>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a:extLst>
              <a:ext uri="{FF2B5EF4-FFF2-40B4-BE49-F238E27FC236}">
                <a16:creationId xmlns:a16="http://schemas.microsoft.com/office/drawing/2014/main" id="{5E25C854-B355-294C-9C8C-179C5E37EC07}"/>
              </a:ext>
            </a:extLst>
          </p:cNvPr>
          <p:cNvSpPr>
            <a:spLocks noGrp="1"/>
          </p:cNvSpPr>
          <p:nvPr>
            <p:ph type="body" sz="quarter" idx="3"/>
          </p:nvPr>
        </p:nvSpPr>
        <p:spPr>
          <a:xfrm>
            <a:off x="6172200" y="1681163"/>
            <a:ext cx="5183188" cy="823912"/>
          </a:xfrm>
        </p:spPr>
        <p:txBody>
          <a:bodyPr anchor="b"/>
          <a:lstStyle>
            <a:lvl1pPr marL="0" indent="0">
              <a:buNone/>
              <a:defRPr sz="2400" b="0" i="0">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7AC7DFD8-E85C-5B4C-AC4D-CCFDE2A9B170}"/>
              </a:ext>
            </a:extLst>
          </p:cNvPr>
          <p:cNvSpPr>
            <a:spLocks noGrp="1"/>
          </p:cNvSpPr>
          <p:nvPr>
            <p:ph sz="quarter" idx="4"/>
          </p:nvPr>
        </p:nvSpPr>
        <p:spPr>
          <a:xfrm>
            <a:off x="6172200" y="2505075"/>
            <a:ext cx="5183188" cy="3684588"/>
          </a:xfrm>
        </p:spPr>
        <p:txBody>
          <a:bodyPr/>
          <a:lstStyle>
            <a:lvl1pPr>
              <a:defRPr b="0" i="0">
                <a:latin typeface="Arial Nova Light" panose="020B0304020202020204" pitchFamily="34" charset="0"/>
              </a:defRPr>
            </a:lvl1pPr>
            <a:lvl2pPr>
              <a:defRPr b="0" i="0">
                <a:latin typeface="Arial Nova Light" panose="020B0304020202020204" pitchFamily="34" charset="0"/>
              </a:defRPr>
            </a:lvl2pPr>
            <a:lvl3pPr>
              <a:defRPr b="0" i="0">
                <a:latin typeface="Arial Nova Light" panose="020B0304020202020204" pitchFamily="34" charset="0"/>
              </a:defRPr>
            </a:lvl3pPr>
            <a:lvl4pPr>
              <a:defRPr b="0" i="0">
                <a:latin typeface="Arial Nova Light" panose="020B0304020202020204" pitchFamily="34" charset="0"/>
              </a:defRPr>
            </a:lvl4pPr>
            <a:lvl5pPr>
              <a:defRPr b="0" i="0">
                <a:latin typeface="Arial Nova Light" panose="020B03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a:extLst>
              <a:ext uri="{FF2B5EF4-FFF2-40B4-BE49-F238E27FC236}">
                <a16:creationId xmlns:a16="http://schemas.microsoft.com/office/drawing/2014/main" id="{C63749C8-1642-E840-AA03-73DA2F59F02C}"/>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8" name="Tijdelijke aanduiding voor voettekst 7">
            <a:extLst>
              <a:ext uri="{FF2B5EF4-FFF2-40B4-BE49-F238E27FC236}">
                <a16:creationId xmlns:a16="http://schemas.microsoft.com/office/drawing/2014/main" id="{6ADF2AF0-11C5-F446-8799-06FDF8889465}"/>
              </a:ext>
            </a:extLst>
          </p:cNvPr>
          <p:cNvSpPr>
            <a:spLocks noGrp="1"/>
          </p:cNvSpPr>
          <p:nvPr>
            <p:ph type="ftr" sz="quarter" idx="11"/>
          </p:nvPr>
        </p:nvSpPr>
        <p:spPr/>
        <p:txBody>
          <a:bodyPr/>
          <a:lstStyle/>
          <a:p>
            <a:endParaRPr lang="nl-BE" dirty="0"/>
          </a:p>
        </p:txBody>
      </p:sp>
      <p:sp>
        <p:nvSpPr>
          <p:cNvPr id="9" name="Tijdelijke aanduiding voor dianummer 8">
            <a:extLst>
              <a:ext uri="{FF2B5EF4-FFF2-40B4-BE49-F238E27FC236}">
                <a16:creationId xmlns:a16="http://schemas.microsoft.com/office/drawing/2014/main" id="{C5335107-E7FA-884F-B6A0-A4A63197F97C}"/>
              </a:ext>
            </a:extLst>
          </p:cNvPr>
          <p:cNvSpPr>
            <a:spLocks noGrp="1"/>
          </p:cNvSpPr>
          <p:nvPr>
            <p:ph type="sldNum" sz="quarter" idx="12"/>
          </p:nvPr>
        </p:nvSpPr>
        <p:spPr>
          <a:xfrm>
            <a:off x="8610600" y="6356350"/>
            <a:ext cx="1436370" cy="365125"/>
          </a:xfrm>
        </p:spPr>
        <p:txBody>
          <a:bodyPr/>
          <a:lstStyle/>
          <a:p>
            <a:fld id="{6A9B7DC5-785C-0148-A478-0AA39B7C1C50}" type="slidenum">
              <a:rPr lang="nl-BE" smtClean="0"/>
              <a:t>‹nr.›</a:t>
            </a:fld>
            <a:endParaRPr lang="nl-BE" dirty="0"/>
          </a:p>
        </p:txBody>
      </p:sp>
    </p:spTree>
    <p:extLst>
      <p:ext uri="{BB962C8B-B14F-4D97-AF65-F5344CB8AC3E}">
        <p14:creationId xmlns:p14="http://schemas.microsoft.com/office/powerpoint/2010/main" val="1210372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0A5BB-39D1-E548-8B6D-7D96FF5A69D6}"/>
              </a:ext>
            </a:extLst>
          </p:cNvPr>
          <p:cNvSpPr>
            <a:spLocks noGrp="1"/>
          </p:cNvSpPr>
          <p:nvPr>
            <p:ph type="title"/>
          </p:nvPr>
        </p:nvSpPr>
        <p:spPr/>
        <p:txBody>
          <a:bodyPr>
            <a:normAutofit/>
          </a:bodyPr>
          <a:lstStyle>
            <a:lvl1pPr>
              <a:defRPr sz="3200"/>
            </a:lvl1pPr>
          </a:lstStyle>
          <a:p>
            <a:r>
              <a:rPr lang="nl-NL" dirty="0"/>
              <a:t>Klik om stijl te bewerken</a:t>
            </a:r>
            <a:endParaRPr lang="nl-BE" dirty="0"/>
          </a:p>
        </p:txBody>
      </p:sp>
      <p:sp>
        <p:nvSpPr>
          <p:cNvPr id="3" name="Tijdelijke aanduiding voor datum 2">
            <a:extLst>
              <a:ext uri="{FF2B5EF4-FFF2-40B4-BE49-F238E27FC236}">
                <a16:creationId xmlns:a16="http://schemas.microsoft.com/office/drawing/2014/main" id="{9B1B8D94-F0D5-A441-834F-5960A2ACD396}"/>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4" name="Tijdelijke aanduiding voor voettekst 3">
            <a:extLst>
              <a:ext uri="{FF2B5EF4-FFF2-40B4-BE49-F238E27FC236}">
                <a16:creationId xmlns:a16="http://schemas.microsoft.com/office/drawing/2014/main" id="{CA68228A-C628-A346-B3C4-5999552A3188}"/>
              </a:ext>
            </a:extLst>
          </p:cNvPr>
          <p:cNvSpPr>
            <a:spLocks noGrp="1"/>
          </p:cNvSpPr>
          <p:nvPr>
            <p:ph type="ftr" sz="quarter" idx="11"/>
          </p:nvPr>
        </p:nvSpPr>
        <p:spPr/>
        <p:txBody>
          <a:bodyPr/>
          <a:lstStyle/>
          <a:p>
            <a:endParaRPr lang="nl-BE" dirty="0"/>
          </a:p>
        </p:txBody>
      </p:sp>
      <p:sp>
        <p:nvSpPr>
          <p:cNvPr id="5" name="Tijdelijke aanduiding voor dianummer 4">
            <a:extLst>
              <a:ext uri="{FF2B5EF4-FFF2-40B4-BE49-F238E27FC236}">
                <a16:creationId xmlns:a16="http://schemas.microsoft.com/office/drawing/2014/main" id="{FDD5BCB3-C226-0447-9256-DEAB48554883}"/>
              </a:ext>
            </a:extLst>
          </p:cNvPr>
          <p:cNvSpPr>
            <a:spLocks noGrp="1"/>
          </p:cNvSpPr>
          <p:nvPr>
            <p:ph type="sldNum" sz="quarter" idx="12"/>
          </p:nvPr>
        </p:nvSpPr>
        <p:spPr>
          <a:xfrm>
            <a:off x="8610600" y="6356350"/>
            <a:ext cx="1390650" cy="365125"/>
          </a:xfrm>
        </p:spPr>
        <p:txBody>
          <a:bodyPr/>
          <a:lstStyle/>
          <a:p>
            <a:fld id="{6A9B7DC5-785C-0148-A478-0AA39B7C1C50}" type="slidenum">
              <a:rPr lang="nl-BE" smtClean="0"/>
              <a:t>‹nr.›</a:t>
            </a:fld>
            <a:endParaRPr lang="nl-BE" dirty="0"/>
          </a:p>
        </p:txBody>
      </p:sp>
    </p:spTree>
    <p:extLst>
      <p:ext uri="{BB962C8B-B14F-4D97-AF65-F5344CB8AC3E}">
        <p14:creationId xmlns:p14="http://schemas.microsoft.com/office/powerpoint/2010/main" val="46600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ieuw groot beel">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0CA365C-6689-4A45-87D8-FC52253C5D5B}"/>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3" name="Tijdelijke aanduiding voor voettekst 2">
            <a:extLst>
              <a:ext uri="{FF2B5EF4-FFF2-40B4-BE49-F238E27FC236}">
                <a16:creationId xmlns:a16="http://schemas.microsoft.com/office/drawing/2014/main" id="{E4C4CEB4-B4F6-2945-8E70-400813B00D3B}"/>
              </a:ext>
            </a:extLst>
          </p:cNvPr>
          <p:cNvSpPr>
            <a:spLocks noGrp="1"/>
          </p:cNvSpPr>
          <p:nvPr>
            <p:ph type="ftr" sz="quarter" idx="11"/>
          </p:nvPr>
        </p:nvSpPr>
        <p:spPr/>
        <p:txBody>
          <a:bodyPr/>
          <a:lstStyle/>
          <a:p>
            <a:endParaRPr lang="nl-BE" dirty="0"/>
          </a:p>
        </p:txBody>
      </p:sp>
      <p:sp>
        <p:nvSpPr>
          <p:cNvPr id="4" name="Tijdelijke aanduiding voor dianummer 3">
            <a:extLst>
              <a:ext uri="{FF2B5EF4-FFF2-40B4-BE49-F238E27FC236}">
                <a16:creationId xmlns:a16="http://schemas.microsoft.com/office/drawing/2014/main" id="{7A98703A-157C-8A41-9BAD-1F5F5B752285}"/>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dirty="0"/>
          </a:p>
        </p:txBody>
      </p:sp>
      <p:sp>
        <p:nvSpPr>
          <p:cNvPr id="5" name="Vrije vorm 4">
            <a:extLst>
              <a:ext uri="{FF2B5EF4-FFF2-40B4-BE49-F238E27FC236}">
                <a16:creationId xmlns:a16="http://schemas.microsoft.com/office/drawing/2014/main" id="{62416AE6-C53B-064F-B6C5-FA6BA7BA40D6}"/>
              </a:ext>
            </a:extLst>
          </p:cNvPr>
          <p:cNvSpPr>
            <a:spLocks noGrp="1"/>
          </p:cNvSpPr>
          <p:nvPr>
            <p:ph type="pic" sz="quarter" idx="13"/>
          </p:nvPr>
        </p:nvSpPr>
        <p:spPr>
          <a:xfrm>
            <a:off x="-15240" y="0"/>
            <a:ext cx="12207240" cy="6217920"/>
          </a:xfrm>
          <a:custGeom>
            <a:avLst/>
            <a:gdLst>
              <a:gd name="connsiteX0" fmla="*/ 0 w 9145905"/>
              <a:gd name="connsiteY0" fmla="*/ 0 h 4680585"/>
              <a:gd name="connsiteX1" fmla="*/ 6406515 w 9145905"/>
              <a:gd name="connsiteY1" fmla="*/ 0 h 4680585"/>
              <a:gd name="connsiteX2" fmla="*/ 7968615 w 9145905"/>
              <a:gd name="connsiteY2" fmla="*/ 772478 h 4680585"/>
              <a:gd name="connsiteX3" fmla="*/ 9145905 w 9145905"/>
              <a:gd name="connsiteY3" fmla="*/ 626745 h 4680585"/>
              <a:gd name="connsiteX4" fmla="*/ 9145905 w 9145905"/>
              <a:gd name="connsiteY4" fmla="*/ 4680585 h 4680585"/>
              <a:gd name="connsiteX5" fmla="*/ 9138285 w 9145905"/>
              <a:gd name="connsiteY5" fmla="*/ 4680585 h 4680585"/>
              <a:gd name="connsiteX6" fmla="*/ 8600122 w 9145905"/>
              <a:gd name="connsiteY6" fmla="*/ 4142423 h 4680585"/>
              <a:gd name="connsiteX7" fmla="*/ 8056245 w 9145905"/>
              <a:gd name="connsiteY7" fmla="*/ 4142423 h 4680585"/>
              <a:gd name="connsiteX8" fmla="*/ 7518083 w 9145905"/>
              <a:gd name="connsiteY8" fmla="*/ 4680585 h 4680585"/>
              <a:gd name="connsiteX9" fmla="*/ 1417320 w 9145905"/>
              <a:gd name="connsiteY9" fmla="*/ 4680585 h 4680585"/>
              <a:gd name="connsiteX10" fmla="*/ 1203960 w 9145905"/>
              <a:gd name="connsiteY10" fmla="*/ 4194810 h 4680585"/>
              <a:gd name="connsiteX11" fmla="*/ 609600 w 9145905"/>
              <a:gd name="connsiteY11" fmla="*/ 3626168 h 4680585"/>
              <a:gd name="connsiteX12" fmla="*/ 0 w 9145905"/>
              <a:gd name="connsiteY12" fmla="*/ 3573780 h 468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5905" h="4680585">
                <a:moveTo>
                  <a:pt x="0" y="0"/>
                </a:moveTo>
                <a:lnTo>
                  <a:pt x="6406515" y="0"/>
                </a:lnTo>
                <a:lnTo>
                  <a:pt x="7968615" y="772478"/>
                </a:lnTo>
                <a:cubicBezTo>
                  <a:pt x="8355330" y="963930"/>
                  <a:pt x="8818245" y="905828"/>
                  <a:pt x="9145905" y="626745"/>
                </a:cubicBezTo>
                <a:lnTo>
                  <a:pt x="9145905" y="4680585"/>
                </a:lnTo>
                <a:lnTo>
                  <a:pt x="9138285" y="4680585"/>
                </a:lnTo>
                <a:lnTo>
                  <a:pt x="8600122" y="4142423"/>
                </a:lnTo>
                <a:cubicBezTo>
                  <a:pt x="8449628" y="3991928"/>
                  <a:pt x="8205788" y="3991928"/>
                  <a:pt x="8056245" y="4142423"/>
                </a:cubicBezTo>
                <a:lnTo>
                  <a:pt x="7518083" y="4680585"/>
                </a:lnTo>
                <a:lnTo>
                  <a:pt x="1417320" y="4680585"/>
                </a:lnTo>
                <a:lnTo>
                  <a:pt x="1203960" y="4194810"/>
                </a:lnTo>
                <a:cubicBezTo>
                  <a:pt x="1089660" y="3933825"/>
                  <a:pt x="876300" y="3728085"/>
                  <a:pt x="609600" y="3626168"/>
                </a:cubicBezTo>
                <a:cubicBezTo>
                  <a:pt x="416243" y="3549015"/>
                  <a:pt x="203835" y="3530918"/>
                  <a:pt x="0" y="3573780"/>
                </a:cubicBezTo>
                <a:close/>
              </a:path>
            </a:pathLst>
          </a:custGeom>
          <a:noFill/>
        </p:spPr>
        <p:txBody>
          <a:bodyPr wrap="square">
            <a:noAutofit/>
          </a:bodyPr>
          <a:lstStyle/>
          <a:p>
            <a:endParaRPr lang="nl-BE" dirty="0"/>
          </a:p>
        </p:txBody>
      </p:sp>
    </p:spTree>
    <p:extLst>
      <p:ext uri="{BB962C8B-B14F-4D97-AF65-F5344CB8AC3E}">
        <p14:creationId xmlns:p14="http://schemas.microsoft.com/office/powerpoint/2010/main" val="2552928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ewerkers">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0CA365C-6689-4A45-87D8-FC52253C5D5B}"/>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3" name="Tijdelijke aanduiding voor voettekst 2">
            <a:extLst>
              <a:ext uri="{FF2B5EF4-FFF2-40B4-BE49-F238E27FC236}">
                <a16:creationId xmlns:a16="http://schemas.microsoft.com/office/drawing/2014/main" id="{E4C4CEB4-B4F6-2945-8E70-400813B00D3B}"/>
              </a:ext>
            </a:extLst>
          </p:cNvPr>
          <p:cNvSpPr>
            <a:spLocks noGrp="1"/>
          </p:cNvSpPr>
          <p:nvPr>
            <p:ph type="ftr" sz="quarter" idx="11"/>
          </p:nvPr>
        </p:nvSpPr>
        <p:spPr/>
        <p:txBody>
          <a:bodyPr/>
          <a:lstStyle/>
          <a:p>
            <a:endParaRPr lang="nl-BE" dirty="0"/>
          </a:p>
        </p:txBody>
      </p:sp>
      <p:sp>
        <p:nvSpPr>
          <p:cNvPr id="4" name="Tijdelijke aanduiding voor dianummer 3">
            <a:extLst>
              <a:ext uri="{FF2B5EF4-FFF2-40B4-BE49-F238E27FC236}">
                <a16:creationId xmlns:a16="http://schemas.microsoft.com/office/drawing/2014/main" id="{7A98703A-157C-8A41-9BAD-1F5F5B752285}"/>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dirty="0"/>
          </a:p>
        </p:txBody>
      </p:sp>
      <p:sp>
        <p:nvSpPr>
          <p:cNvPr id="6" name="Titel 1">
            <a:extLst>
              <a:ext uri="{FF2B5EF4-FFF2-40B4-BE49-F238E27FC236}">
                <a16:creationId xmlns:a16="http://schemas.microsoft.com/office/drawing/2014/main" id="{458A0DB6-556C-5F46-86C4-79337E15BE11}"/>
              </a:ext>
            </a:extLst>
          </p:cNvPr>
          <p:cNvSpPr>
            <a:spLocks noGrp="1"/>
          </p:cNvSpPr>
          <p:nvPr>
            <p:ph type="title" hasCustomPrompt="1"/>
          </p:nvPr>
        </p:nvSpPr>
        <p:spPr>
          <a:xfrm>
            <a:off x="6739435" y="1009500"/>
            <a:ext cx="4169229" cy="1325563"/>
          </a:xfrm>
        </p:spPr>
        <p:txBody>
          <a:bodyPr>
            <a:normAutofit/>
          </a:bodyPr>
          <a:lstStyle>
            <a:lvl1pPr>
              <a:defRPr sz="3200" b="0" i="0">
                <a:solidFill>
                  <a:srgbClr val="602A7A"/>
                </a:solidFill>
                <a:latin typeface="Arial Nova" panose="020B0504020202020204" pitchFamily="34" charset="0"/>
              </a:defRPr>
            </a:lvl1pPr>
          </a:lstStyle>
          <a:p>
            <a:r>
              <a:rPr lang="nl-NL" dirty="0"/>
              <a:t>KLIK OM STIJL TE BEWERKEN</a:t>
            </a:r>
            <a:endParaRPr lang="nl-BE" dirty="0"/>
          </a:p>
        </p:txBody>
      </p:sp>
      <p:sp>
        <p:nvSpPr>
          <p:cNvPr id="7" name="Tijdelijke aanduiding voor tekst 8">
            <a:extLst>
              <a:ext uri="{FF2B5EF4-FFF2-40B4-BE49-F238E27FC236}">
                <a16:creationId xmlns:a16="http://schemas.microsoft.com/office/drawing/2014/main" id="{D8165B48-48F2-EF4F-B584-936343737E85}"/>
              </a:ext>
            </a:extLst>
          </p:cNvPr>
          <p:cNvSpPr>
            <a:spLocks noGrp="1"/>
          </p:cNvSpPr>
          <p:nvPr>
            <p:ph type="body" sz="quarter" idx="13" hasCustomPrompt="1"/>
          </p:nvPr>
        </p:nvSpPr>
        <p:spPr>
          <a:xfrm>
            <a:off x="6739890" y="2573973"/>
            <a:ext cx="4168775" cy="2849562"/>
          </a:xfrm>
        </p:spPr>
        <p:txBody>
          <a:bodyPr/>
          <a:lstStyle>
            <a:lvl1pPr>
              <a:defRPr sz="2000"/>
            </a:lvl1pPr>
            <a:lvl3pPr>
              <a:defRPr sz="1800"/>
            </a:lvl3pPr>
            <a:lvl4pPr>
              <a:defRPr sz="1600"/>
            </a:lvl4pPr>
            <a:lvl5pPr>
              <a:defRPr sz="1400"/>
            </a:lvl5pPr>
          </a:lstStyle>
          <a:p>
            <a:pPr lvl="0"/>
            <a:r>
              <a:rPr lang="nl-NL" dirty="0"/>
              <a:t>Klik om stijl 1e niveau</a:t>
            </a:r>
          </a:p>
          <a:p>
            <a:pPr lvl="2"/>
            <a:r>
              <a:rPr lang="nl-NL" dirty="0"/>
              <a:t>tweede niveau</a:t>
            </a:r>
          </a:p>
          <a:p>
            <a:pPr lvl="3"/>
            <a:r>
              <a:rPr lang="nl-NL" dirty="0"/>
              <a:t>Derde niveau</a:t>
            </a:r>
          </a:p>
          <a:p>
            <a:pPr lvl="4"/>
            <a:r>
              <a:rPr lang="nl-NL" dirty="0"/>
              <a:t>Vierde niveau</a:t>
            </a:r>
            <a:endParaRPr lang="nl-BE" dirty="0"/>
          </a:p>
        </p:txBody>
      </p:sp>
      <p:sp>
        <p:nvSpPr>
          <p:cNvPr id="16" name="Vrije vorm 15">
            <a:extLst>
              <a:ext uri="{FF2B5EF4-FFF2-40B4-BE49-F238E27FC236}">
                <a16:creationId xmlns:a16="http://schemas.microsoft.com/office/drawing/2014/main" id="{442F5280-84B1-044D-A9B3-05902DC55549}"/>
              </a:ext>
            </a:extLst>
          </p:cNvPr>
          <p:cNvSpPr>
            <a:spLocks noGrp="1"/>
          </p:cNvSpPr>
          <p:nvPr>
            <p:ph type="pic" sz="quarter" idx="14"/>
          </p:nvPr>
        </p:nvSpPr>
        <p:spPr>
          <a:xfrm>
            <a:off x="355161" y="2053710"/>
            <a:ext cx="2578539" cy="2572313"/>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dirty="0"/>
          </a:p>
        </p:txBody>
      </p:sp>
      <p:sp>
        <p:nvSpPr>
          <p:cNvPr id="17" name="Vrije vorm 16">
            <a:extLst>
              <a:ext uri="{FF2B5EF4-FFF2-40B4-BE49-F238E27FC236}">
                <a16:creationId xmlns:a16="http://schemas.microsoft.com/office/drawing/2014/main" id="{32C3DA94-9EF6-3345-A10B-A92579B3477D}"/>
              </a:ext>
            </a:extLst>
          </p:cNvPr>
          <p:cNvSpPr>
            <a:spLocks noGrp="1"/>
          </p:cNvSpPr>
          <p:nvPr>
            <p:ph type="pic" sz="quarter" idx="15"/>
          </p:nvPr>
        </p:nvSpPr>
        <p:spPr>
          <a:xfrm>
            <a:off x="1955361" y="499230"/>
            <a:ext cx="2578539" cy="2572313"/>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dirty="0"/>
          </a:p>
        </p:txBody>
      </p:sp>
      <p:sp>
        <p:nvSpPr>
          <p:cNvPr id="18" name="Vrije vorm 17">
            <a:extLst>
              <a:ext uri="{FF2B5EF4-FFF2-40B4-BE49-F238E27FC236}">
                <a16:creationId xmlns:a16="http://schemas.microsoft.com/office/drawing/2014/main" id="{A05F9F9D-0086-4045-AEF6-05D07B50E64E}"/>
              </a:ext>
            </a:extLst>
          </p:cNvPr>
          <p:cNvSpPr>
            <a:spLocks noGrp="1"/>
          </p:cNvSpPr>
          <p:nvPr>
            <p:ph type="pic" sz="quarter" idx="16"/>
          </p:nvPr>
        </p:nvSpPr>
        <p:spPr>
          <a:xfrm>
            <a:off x="2275401" y="3242430"/>
            <a:ext cx="2578539" cy="2572313"/>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dirty="0"/>
          </a:p>
        </p:txBody>
      </p:sp>
      <p:sp>
        <p:nvSpPr>
          <p:cNvPr id="19" name="Vrije vorm 18">
            <a:extLst>
              <a:ext uri="{FF2B5EF4-FFF2-40B4-BE49-F238E27FC236}">
                <a16:creationId xmlns:a16="http://schemas.microsoft.com/office/drawing/2014/main" id="{5358897A-0BA8-A34C-B88F-FC394503F1BA}"/>
              </a:ext>
            </a:extLst>
          </p:cNvPr>
          <p:cNvSpPr>
            <a:spLocks noGrp="1"/>
          </p:cNvSpPr>
          <p:nvPr>
            <p:ph type="pic" sz="quarter" idx="17"/>
          </p:nvPr>
        </p:nvSpPr>
        <p:spPr>
          <a:xfrm>
            <a:off x="3875601" y="1687950"/>
            <a:ext cx="2578539" cy="2572313"/>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dirty="0"/>
          </a:p>
        </p:txBody>
      </p:sp>
    </p:spTree>
    <p:extLst>
      <p:ext uri="{BB962C8B-B14F-4D97-AF65-F5344CB8AC3E}">
        <p14:creationId xmlns:p14="http://schemas.microsoft.com/office/powerpoint/2010/main" val="143421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DDE90-3587-4743-9580-712DFF0B3821}"/>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E8A852B5-A853-CD42-83E7-1423C12DA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a:extLst>
              <a:ext uri="{FF2B5EF4-FFF2-40B4-BE49-F238E27FC236}">
                <a16:creationId xmlns:a16="http://schemas.microsoft.com/office/drawing/2014/main" id="{B8AC3134-8C7D-CA41-B961-4EE535E9A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1358A73D-6027-3442-8076-61597B3B56E3}"/>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C7A84E2F-8FF2-3845-BBC9-8DE7EF3BF0D5}"/>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5C50DB4B-9FEE-4C48-A3A2-6B5C9615FDBA}"/>
              </a:ext>
            </a:extLst>
          </p:cNvPr>
          <p:cNvSpPr>
            <a:spLocks noGrp="1"/>
          </p:cNvSpPr>
          <p:nvPr>
            <p:ph type="sldNum" sz="quarter" idx="12"/>
          </p:nvPr>
        </p:nvSpPr>
        <p:spPr>
          <a:xfrm>
            <a:off x="8610600" y="6356350"/>
            <a:ext cx="1424940" cy="365125"/>
          </a:xfrm>
        </p:spPr>
        <p:txBody>
          <a:bodyPr/>
          <a:lstStyle/>
          <a:p>
            <a:fld id="{6A9B7DC5-785C-0148-A478-0AA39B7C1C50}" type="slidenum">
              <a:rPr lang="nl-BE" smtClean="0"/>
              <a:t>‹nr.›</a:t>
            </a:fld>
            <a:endParaRPr lang="nl-BE" dirty="0"/>
          </a:p>
        </p:txBody>
      </p:sp>
    </p:spTree>
    <p:extLst>
      <p:ext uri="{BB962C8B-B14F-4D97-AF65-F5344CB8AC3E}">
        <p14:creationId xmlns:p14="http://schemas.microsoft.com/office/powerpoint/2010/main" val="301223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9D835-C366-6643-A81F-8E46149AF5C3}"/>
              </a:ext>
            </a:extLst>
          </p:cNvPr>
          <p:cNvSpPr>
            <a:spLocks noGrp="1"/>
          </p:cNvSpPr>
          <p:nvPr>
            <p:ph type="title"/>
          </p:nvPr>
        </p:nvSpPr>
        <p:spPr>
          <a:xfrm>
            <a:off x="680852" y="4193186"/>
            <a:ext cx="10515600" cy="1325563"/>
          </a:xfrm>
          <a:prstGeom prst="rect">
            <a:avLst/>
          </a:prstGeom>
        </p:spPr>
        <p:txBody>
          <a:bodyPr/>
          <a:lstStyle>
            <a:lvl1pPr>
              <a:defRPr b="0" i="0">
                <a:solidFill>
                  <a:schemeClr val="bg1"/>
                </a:solidFill>
                <a:latin typeface="Arial Nova Light" panose="020B0304020202020204" pitchFamily="34" charset="0"/>
              </a:defRPr>
            </a:lvl1pPr>
          </a:lstStyle>
          <a:p>
            <a:r>
              <a:rPr lang="nl-NL" dirty="0"/>
              <a:t>Klik om stijl te bewerken</a:t>
            </a:r>
            <a:endParaRPr lang="nl-BE" dirty="0"/>
          </a:p>
        </p:txBody>
      </p:sp>
      <p:sp>
        <p:nvSpPr>
          <p:cNvPr id="3" name="Tijdelijke aanduiding voor datum 2">
            <a:extLst>
              <a:ext uri="{FF2B5EF4-FFF2-40B4-BE49-F238E27FC236}">
                <a16:creationId xmlns:a16="http://schemas.microsoft.com/office/drawing/2014/main" id="{38BD388E-8E86-8C4C-AA75-E7479B52BE28}"/>
              </a:ext>
            </a:extLst>
          </p:cNvPr>
          <p:cNvSpPr>
            <a:spLocks noGrp="1"/>
          </p:cNvSpPr>
          <p:nvPr>
            <p:ph type="dt" sz="half" idx="10"/>
          </p:nvPr>
        </p:nvSpPr>
        <p:spPr>
          <a:xfrm>
            <a:off x="838200" y="6356350"/>
            <a:ext cx="2142506" cy="365125"/>
          </a:xfrm>
          <a:prstGeom prst="rect">
            <a:avLst/>
          </a:prstGeom>
        </p:spPr>
        <p:txBody>
          <a:bodyPr/>
          <a:lstStyle>
            <a:lvl1pPr>
              <a:defRPr b="0" i="0">
                <a:solidFill>
                  <a:schemeClr val="bg1"/>
                </a:solidFill>
                <a:latin typeface="Arial Nova Light" panose="020B0304020202020204" pitchFamily="34" charset="0"/>
              </a:defRPr>
            </a:lvl1pPr>
          </a:lstStyle>
          <a:p>
            <a:fld id="{C137EADE-63AB-EA48-928F-474C1694BFE3}" type="datetimeFigureOut">
              <a:rPr lang="nl-BE" smtClean="0"/>
              <a:pPr/>
              <a:t>24/10/2023</a:t>
            </a:fld>
            <a:endParaRPr lang="nl-BE" dirty="0"/>
          </a:p>
        </p:txBody>
      </p:sp>
      <p:sp>
        <p:nvSpPr>
          <p:cNvPr id="4" name="Tijdelijke aanduiding voor voettekst 3">
            <a:extLst>
              <a:ext uri="{FF2B5EF4-FFF2-40B4-BE49-F238E27FC236}">
                <a16:creationId xmlns:a16="http://schemas.microsoft.com/office/drawing/2014/main" id="{F8A0AC11-F3F6-1242-B818-363C1BB27FAA}"/>
              </a:ext>
            </a:extLst>
          </p:cNvPr>
          <p:cNvSpPr>
            <a:spLocks noGrp="1"/>
          </p:cNvSpPr>
          <p:nvPr>
            <p:ph type="ftr" sz="quarter" idx="11"/>
          </p:nvPr>
        </p:nvSpPr>
        <p:spPr>
          <a:xfrm>
            <a:off x="3207327" y="6356349"/>
            <a:ext cx="2504704" cy="365125"/>
          </a:xfrm>
          <a:prstGeom prst="rect">
            <a:avLst/>
          </a:prstGeom>
        </p:spPr>
        <p:txBody>
          <a:bodyPr/>
          <a:lstStyle>
            <a:lvl1pPr>
              <a:defRPr b="0" i="0">
                <a:solidFill>
                  <a:schemeClr val="bg1"/>
                </a:solidFill>
                <a:latin typeface="Arial Nova Light" panose="020B0304020202020204" pitchFamily="34" charset="0"/>
              </a:defRPr>
            </a:lvl1pPr>
          </a:lstStyle>
          <a:p>
            <a:endParaRPr lang="nl-BE" dirty="0"/>
          </a:p>
        </p:txBody>
      </p:sp>
      <p:sp>
        <p:nvSpPr>
          <p:cNvPr id="5" name="Tijdelijke aanduiding voor dianummer 4">
            <a:extLst>
              <a:ext uri="{FF2B5EF4-FFF2-40B4-BE49-F238E27FC236}">
                <a16:creationId xmlns:a16="http://schemas.microsoft.com/office/drawing/2014/main" id="{B4FF2989-D982-C14F-B8A2-9D7B22040259}"/>
              </a:ext>
            </a:extLst>
          </p:cNvPr>
          <p:cNvSpPr>
            <a:spLocks noGrp="1"/>
          </p:cNvSpPr>
          <p:nvPr>
            <p:ph type="sldNum" sz="quarter" idx="12"/>
          </p:nvPr>
        </p:nvSpPr>
        <p:spPr>
          <a:xfrm>
            <a:off x="5938652" y="6356349"/>
            <a:ext cx="2089067" cy="365125"/>
          </a:xfrm>
          <a:prstGeom prst="rect">
            <a:avLst/>
          </a:prstGeom>
        </p:spPr>
        <p:txBody>
          <a:bodyPr/>
          <a:lstStyle>
            <a:lvl1pPr>
              <a:defRPr b="0" i="0">
                <a:solidFill>
                  <a:schemeClr val="bg1"/>
                </a:solidFill>
                <a:latin typeface="Arial Nova Light" panose="020B0304020202020204" pitchFamily="34" charset="0"/>
              </a:defRPr>
            </a:lvl1pPr>
          </a:lstStyle>
          <a:p>
            <a:fld id="{5C3042EC-8617-7946-9920-D786D0766D7E}" type="slidenum">
              <a:rPr lang="nl-BE" smtClean="0"/>
              <a:pPr/>
              <a:t>‹nr.›</a:t>
            </a:fld>
            <a:endParaRPr lang="nl-BE" dirty="0"/>
          </a:p>
        </p:txBody>
      </p:sp>
    </p:spTree>
    <p:extLst>
      <p:ext uri="{BB962C8B-B14F-4D97-AF65-F5344CB8AC3E}">
        <p14:creationId xmlns:p14="http://schemas.microsoft.com/office/powerpoint/2010/main" val="2610031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93DB0-1F85-AF44-A364-5858B3D4FEB5}"/>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nl-BE" dirty="0"/>
          </a:p>
        </p:txBody>
      </p:sp>
      <p:sp>
        <p:nvSpPr>
          <p:cNvPr id="3" name="Tijdelijke aanduiding voor afbeelding 2">
            <a:extLst>
              <a:ext uri="{FF2B5EF4-FFF2-40B4-BE49-F238E27FC236}">
                <a16:creationId xmlns:a16="http://schemas.microsoft.com/office/drawing/2014/main" id="{3E3C7225-C7E2-E349-9598-2EBC21B462FC}"/>
              </a:ext>
            </a:extLst>
          </p:cNvPr>
          <p:cNvSpPr>
            <a:spLocks noGrp="1"/>
          </p:cNvSpPr>
          <p:nvPr>
            <p:ph type="pic" idx="1"/>
          </p:nvPr>
        </p:nvSpPr>
        <p:spPr>
          <a:xfrm>
            <a:off x="5183188" y="987425"/>
            <a:ext cx="6172200" cy="42246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a:extLst>
              <a:ext uri="{FF2B5EF4-FFF2-40B4-BE49-F238E27FC236}">
                <a16:creationId xmlns:a16="http://schemas.microsoft.com/office/drawing/2014/main" id="{01DB40B0-B918-C04F-8103-4FF406BDB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FF0362E2-DDD2-EB4C-846C-043A6FF64AEF}"/>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52F69917-8ED9-174C-9945-C84D86D9A217}"/>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07A3F4CD-69F2-9342-A698-0C049204010C}"/>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dirty="0"/>
          </a:p>
        </p:txBody>
      </p:sp>
    </p:spTree>
    <p:extLst>
      <p:ext uri="{BB962C8B-B14F-4D97-AF65-F5344CB8AC3E}">
        <p14:creationId xmlns:p14="http://schemas.microsoft.com/office/powerpoint/2010/main" val="1211331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93DB0-1F85-AF44-A364-5858B3D4FEB5}"/>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nl-BE" dirty="0"/>
          </a:p>
        </p:txBody>
      </p:sp>
      <p:sp>
        <p:nvSpPr>
          <p:cNvPr id="4" name="Tijdelijke aanduiding voor tekst 3">
            <a:extLst>
              <a:ext uri="{FF2B5EF4-FFF2-40B4-BE49-F238E27FC236}">
                <a16:creationId xmlns:a16="http://schemas.microsoft.com/office/drawing/2014/main" id="{01DB40B0-B918-C04F-8103-4FF406BDB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FF0362E2-DDD2-EB4C-846C-043A6FF64AEF}"/>
              </a:ext>
            </a:extLst>
          </p:cNvPr>
          <p:cNvSpPr>
            <a:spLocks noGrp="1"/>
          </p:cNvSpPr>
          <p:nvPr>
            <p:ph type="dt" sz="half" idx="10"/>
          </p:nvPr>
        </p:nvSpPr>
        <p:spPr/>
        <p:txBody>
          <a:bodyPr/>
          <a:lstStyle/>
          <a:p>
            <a:fld id="{49575BEA-677B-0F49-A7F3-0A33E9000763}"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52F69917-8ED9-174C-9945-C84D86D9A217}"/>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07A3F4CD-69F2-9342-A698-0C049204010C}"/>
              </a:ext>
            </a:extLst>
          </p:cNvPr>
          <p:cNvSpPr>
            <a:spLocks noGrp="1"/>
          </p:cNvSpPr>
          <p:nvPr>
            <p:ph type="sldNum" sz="quarter" idx="12"/>
          </p:nvPr>
        </p:nvSpPr>
        <p:spPr>
          <a:xfrm>
            <a:off x="8610600" y="6356350"/>
            <a:ext cx="1413510" cy="365125"/>
          </a:xfrm>
        </p:spPr>
        <p:txBody>
          <a:bodyPr/>
          <a:lstStyle/>
          <a:p>
            <a:fld id="{6A9B7DC5-785C-0148-A478-0AA39B7C1C50}" type="slidenum">
              <a:rPr lang="nl-BE" smtClean="0"/>
              <a:t>‹nr.›</a:t>
            </a:fld>
            <a:endParaRPr lang="nl-BE" dirty="0"/>
          </a:p>
        </p:txBody>
      </p:sp>
      <p:sp>
        <p:nvSpPr>
          <p:cNvPr id="8" name="Vrije vorm 7">
            <a:extLst>
              <a:ext uri="{FF2B5EF4-FFF2-40B4-BE49-F238E27FC236}">
                <a16:creationId xmlns:a16="http://schemas.microsoft.com/office/drawing/2014/main" id="{550CA4DB-E0C2-7443-A021-86B91B8D1A49}"/>
              </a:ext>
            </a:extLst>
          </p:cNvPr>
          <p:cNvSpPr>
            <a:spLocks noGrp="1"/>
          </p:cNvSpPr>
          <p:nvPr>
            <p:ph type="pic" sz="quarter" idx="15"/>
          </p:nvPr>
        </p:nvSpPr>
        <p:spPr>
          <a:xfrm>
            <a:off x="5766696" y="161449"/>
            <a:ext cx="5848821" cy="5834699"/>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dirty="0"/>
          </a:p>
        </p:txBody>
      </p:sp>
    </p:spTree>
    <p:extLst>
      <p:ext uri="{BB962C8B-B14F-4D97-AF65-F5344CB8AC3E}">
        <p14:creationId xmlns:p14="http://schemas.microsoft.com/office/powerpoint/2010/main" val="404905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groot beeld">
    <p:spTree>
      <p:nvGrpSpPr>
        <p:cNvPr id="1" name=""/>
        <p:cNvGrpSpPr/>
        <p:nvPr/>
      </p:nvGrpSpPr>
      <p:grpSpPr>
        <a:xfrm>
          <a:off x="0" y="0"/>
          <a:ext cx="0" cy="0"/>
          <a:chOff x="0" y="0"/>
          <a:chExt cx="0" cy="0"/>
        </a:xfrm>
      </p:grpSpPr>
      <p:sp>
        <p:nvSpPr>
          <p:cNvPr id="84" name="Tijdelijke aanduiding voor datum 83">
            <a:extLst>
              <a:ext uri="{FF2B5EF4-FFF2-40B4-BE49-F238E27FC236}">
                <a16:creationId xmlns:a16="http://schemas.microsoft.com/office/drawing/2014/main" id="{A978E2F0-340E-B849-B299-2841FC71CD2B}"/>
              </a:ext>
            </a:extLst>
          </p:cNvPr>
          <p:cNvSpPr>
            <a:spLocks noGrp="1"/>
          </p:cNvSpPr>
          <p:nvPr>
            <p:ph type="dt" sz="half" idx="10"/>
          </p:nvPr>
        </p:nvSpPr>
        <p:spPr/>
        <p:txBody>
          <a:bodyPr/>
          <a:lstStyle/>
          <a:p>
            <a:fld id="{97D657C2-815E-EE4B-B66D-1804778218FB}" type="datetimeFigureOut">
              <a:rPr lang="nl-BE" smtClean="0"/>
              <a:pPr/>
              <a:t>24/10/2023</a:t>
            </a:fld>
            <a:endParaRPr lang="nl-BE" dirty="0"/>
          </a:p>
        </p:txBody>
      </p:sp>
      <p:sp>
        <p:nvSpPr>
          <p:cNvPr id="85" name="Tijdelijke aanduiding voor voettekst 84">
            <a:extLst>
              <a:ext uri="{FF2B5EF4-FFF2-40B4-BE49-F238E27FC236}">
                <a16:creationId xmlns:a16="http://schemas.microsoft.com/office/drawing/2014/main" id="{1A5DC5C0-ABDB-BF49-BB2C-170506E4BFE0}"/>
              </a:ext>
            </a:extLst>
          </p:cNvPr>
          <p:cNvSpPr>
            <a:spLocks noGrp="1"/>
          </p:cNvSpPr>
          <p:nvPr>
            <p:ph type="ftr" sz="quarter" idx="11"/>
          </p:nvPr>
        </p:nvSpPr>
        <p:spPr/>
        <p:txBody>
          <a:bodyPr/>
          <a:lstStyle/>
          <a:p>
            <a:endParaRPr lang="nl-BE" dirty="0"/>
          </a:p>
        </p:txBody>
      </p:sp>
      <p:sp>
        <p:nvSpPr>
          <p:cNvPr id="86" name="Tijdelijke aanduiding voor dianummer 85">
            <a:extLst>
              <a:ext uri="{FF2B5EF4-FFF2-40B4-BE49-F238E27FC236}">
                <a16:creationId xmlns:a16="http://schemas.microsoft.com/office/drawing/2014/main" id="{C86E081C-29E6-1545-9814-5C243FBEC5A4}"/>
              </a:ext>
            </a:extLst>
          </p:cNvPr>
          <p:cNvSpPr>
            <a:spLocks noGrp="1"/>
          </p:cNvSpPr>
          <p:nvPr>
            <p:ph type="sldNum" sz="quarter" idx="12"/>
          </p:nvPr>
        </p:nvSpPr>
        <p:spPr>
          <a:xfrm>
            <a:off x="8610600" y="6356350"/>
            <a:ext cx="1379220" cy="365125"/>
          </a:xfrm>
        </p:spPr>
        <p:txBody>
          <a:bodyPr/>
          <a:lstStyle/>
          <a:p>
            <a:fld id="{5A993085-4A44-7840-9047-743A01270FFF}" type="slidenum">
              <a:rPr lang="nl-BE" smtClean="0"/>
              <a:pPr/>
              <a:t>‹nr.›</a:t>
            </a:fld>
            <a:endParaRPr lang="nl-BE" dirty="0"/>
          </a:p>
        </p:txBody>
      </p:sp>
    </p:spTree>
    <p:extLst>
      <p:ext uri="{BB962C8B-B14F-4D97-AF65-F5344CB8AC3E}">
        <p14:creationId xmlns:p14="http://schemas.microsoft.com/office/powerpoint/2010/main" val="1550553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1D4C157-214A-2D46-86E7-9E14010D8BC0}"/>
              </a:ext>
            </a:extLst>
          </p:cNvPr>
          <p:cNvPicPr>
            <a:picLocks noChangeAspect="1"/>
          </p:cNvPicPr>
          <p:nvPr userDrawn="1"/>
        </p:nvPicPr>
        <p:blipFill>
          <a:blip r:embed="rId2"/>
          <a:stretch>
            <a:fillRect/>
          </a:stretch>
        </p:blipFill>
        <p:spPr>
          <a:xfrm>
            <a:off x="4930" y="0"/>
            <a:ext cx="12182140" cy="6858000"/>
          </a:xfrm>
          <a:prstGeom prst="rect">
            <a:avLst/>
          </a:prstGeom>
        </p:spPr>
      </p:pic>
      <p:sp>
        <p:nvSpPr>
          <p:cNvPr id="2" name="Titel 1">
            <a:extLst>
              <a:ext uri="{FF2B5EF4-FFF2-40B4-BE49-F238E27FC236}">
                <a16:creationId xmlns:a16="http://schemas.microsoft.com/office/drawing/2014/main" id="{4A46E906-B679-494F-BB99-7D40E2272DE8}"/>
              </a:ext>
            </a:extLst>
          </p:cNvPr>
          <p:cNvSpPr>
            <a:spLocks noGrp="1"/>
          </p:cNvSpPr>
          <p:nvPr>
            <p:ph type="ctrTitle"/>
          </p:nvPr>
        </p:nvSpPr>
        <p:spPr>
          <a:xfrm>
            <a:off x="4137660" y="1122363"/>
            <a:ext cx="6530340" cy="2387600"/>
          </a:xfrm>
        </p:spPr>
        <p:txBody>
          <a:bodyPr anchor="b"/>
          <a:lstStyle>
            <a:lvl1pPr algn="ctr">
              <a:defRPr sz="6000"/>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34DF5266-7F50-444D-A621-382D845B0577}"/>
              </a:ext>
            </a:extLst>
          </p:cNvPr>
          <p:cNvSpPr>
            <a:spLocks noGrp="1"/>
          </p:cNvSpPr>
          <p:nvPr>
            <p:ph type="subTitle" idx="1"/>
          </p:nvPr>
        </p:nvSpPr>
        <p:spPr>
          <a:xfrm>
            <a:off x="4137660" y="3602038"/>
            <a:ext cx="653034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FE54C4E1-8BBB-F147-B1F0-02F4DB708D1C}"/>
              </a:ext>
            </a:extLst>
          </p:cNvPr>
          <p:cNvSpPr>
            <a:spLocks noGrp="1"/>
          </p:cNvSpPr>
          <p:nvPr>
            <p:ph type="dt" sz="half" idx="10"/>
          </p:nvPr>
        </p:nvSpPr>
        <p:spPr/>
        <p:txBody>
          <a:bodyPr/>
          <a:lstStyle/>
          <a:p>
            <a:fld id="{A77E512F-7A04-AC4E-9527-88FA1E6598F7}" type="datetimeFigureOut">
              <a:rPr lang="nl-BE" smtClean="0"/>
              <a:t>24/10/2023</a:t>
            </a:fld>
            <a:endParaRPr lang="nl-BE" dirty="0"/>
          </a:p>
        </p:txBody>
      </p:sp>
      <p:sp>
        <p:nvSpPr>
          <p:cNvPr id="5" name="Tijdelijke aanduiding voor voettekst 4">
            <a:extLst>
              <a:ext uri="{FF2B5EF4-FFF2-40B4-BE49-F238E27FC236}">
                <a16:creationId xmlns:a16="http://schemas.microsoft.com/office/drawing/2014/main" id="{83EBB06F-F7D5-FC4B-BD06-63BD5945E66E}"/>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FE8A4115-AB16-4348-BDE9-59EDB61214D3}"/>
              </a:ext>
            </a:extLst>
          </p:cNvPr>
          <p:cNvSpPr>
            <a:spLocks noGrp="1"/>
          </p:cNvSpPr>
          <p:nvPr>
            <p:ph type="sldNum" sz="quarter" idx="12"/>
          </p:nvPr>
        </p:nvSpPr>
        <p:spPr/>
        <p:txBody>
          <a:bodyPr/>
          <a:lstStyle/>
          <a:p>
            <a:fld id="{EC83F93F-1D77-8A49-8A86-859F03BA0405}" type="slidenum">
              <a:rPr lang="nl-BE" smtClean="0"/>
              <a:t>‹nr.›</a:t>
            </a:fld>
            <a:endParaRPr lang="nl-BE" dirty="0"/>
          </a:p>
        </p:txBody>
      </p:sp>
    </p:spTree>
    <p:extLst>
      <p:ext uri="{BB962C8B-B14F-4D97-AF65-F5344CB8AC3E}">
        <p14:creationId xmlns:p14="http://schemas.microsoft.com/office/powerpoint/2010/main" val="4177638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D1B77-D101-5541-A0ED-1013F4DA27A3}"/>
              </a:ext>
            </a:extLst>
          </p:cNvPr>
          <p:cNvSpPr>
            <a:spLocks noGrp="1"/>
          </p:cNvSpPr>
          <p:nvPr>
            <p:ph type="title"/>
          </p:nvPr>
        </p:nvSpPr>
        <p:spPr>
          <a:xfrm>
            <a:off x="3691890" y="1709738"/>
            <a:ext cx="7655560" cy="2852737"/>
          </a:xfrm>
        </p:spPr>
        <p:txBody>
          <a:bodyPr anchor="b"/>
          <a:lstStyle>
            <a:lvl1pPr>
              <a:defRPr sz="6000"/>
            </a:lvl1p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4ADC7CA-B421-3D4F-AD3D-AC3AC99382DB}"/>
              </a:ext>
            </a:extLst>
          </p:cNvPr>
          <p:cNvSpPr>
            <a:spLocks noGrp="1"/>
          </p:cNvSpPr>
          <p:nvPr>
            <p:ph type="body" idx="1"/>
          </p:nvPr>
        </p:nvSpPr>
        <p:spPr>
          <a:xfrm>
            <a:off x="3691890" y="4589463"/>
            <a:ext cx="765556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2D360808-6862-AD46-8E02-C864B6F2E6F1}"/>
              </a:ext>
            </a:extLst>
          </p:cNvPr>
          <p:cNvSpPr>
            <a:spLocks noGrp="1"/>
          </p:cNvSpPr>
          <p:nvPr>
            <p:ph type="dt" sz="half" idx="10"/>
          </p:nvPr>
        </p:nvSpPr>
        <p:spPr/>
        <p:txBody>
          <a:bodyPr/>
          <a:lstStyle/>
          <a:p>
            <a:fld id="{A77E512F-7A04-AC4E-9527-88FA1E6598F7}" type="datetimeFigureOut">
              <a:rPr lang="nl-BE" smtClean="0"/>
              <a:t>24/10/2023</a:t>
            </a:fld>
            <a:endParaRPr lang="nl-BE" dirty="0"/>
          </a:p>
        </p:txBody>
      </p:sp>
      <p:sp>
        <p:nvSpPr>
          <p:cNvPr id="5" name="Tijdelijke aanduiding voor voettekst 4">
            <a:extLst>
              <a:ext uri="{FF2B5EF4-FFF2-40B4-BE49-F238E27FC236}">
                <a16:creationId xmlns:a16="http://schemas.microsoft.com/office/drawing/2014/main" id="{FE74F42F-DF08-FB4F-9E0A-28849575763F}"/>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8E44AC81-129A-164E-80E6-58AEA087A931}"/>
              </a:ext>
            </a:extLst>
          </p:cNvPr>
          <p:cNvSpPr>
            <a:spLocks noGrp="1"/>
          </p:cNvSpPr>
          <p:nvPr>
            <p:ph type="sldNum" sz="quarter" idx="12"/>
          </p:nvPr>
        </p:nvSpPr>
        <p:spPr/>
        <p:txBody>
          <a:bodyPr/>
          <a:lstStyle/>
          <a:p>
            <a:fld id="{EC83F93F-1D77-8A49-8A86-859F03BA0405}" type="slidenum">
              <a:rPr lang="nl-BE" smtClean="0"/>
              <a:t>‹nr.›</a:t>
            </a:fld>
            <a:endParaRPr lang="nl-BE" dirty="0"/>
          </a:p>
        </p:txBody>
      </p:sp>
    </p:spTree>
    <p:extLst>
      <p:ext uri="{BB962C8B-B14F-4D97-AF65-F5344CB8AC3E}">
        <p14:creationId xmlns:p14="http://schemas.microsoft.com/office/powerpoint/2010/main" val="2418175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60473-EFF4-444F-9852-265B0DC50E9E}"/>
              </a:ext>
            </a:extLst>
          </p:cNvPr>
          <p:cNvSpPr>
            <a:spLocks noGrp="1"/>
          </p:cNvSpPr>
          <p:nvPr>
            <p:ph type="title"/>
          </p:nvPr>
        </p:nvSpPr>
        <p:spPr/>
        <p:txBody>
          <a:bodyPr/>
          <a:lstStyle/>
          <a:p>
            <a:r>
              <a:rPr lang="nl-NL"/>
              <a:t>Klik om stijl te bewerken</a:t>
            </a:r>
            <a:endParaRPr lang="nl-BE"/>
          </a:p>
        </p:txBody>
      </p:sp>
      <p:sp>
        <p:nvSpPr>
          <p:cNvPr id="4" name="Tijdelijke aanduiding voor inhoud 3">
            <a:extLst>
              <a:ext uri="{FF2B5EF4-FFF2-40B4-BE49-F238E27FC236}">
                <a16:creationId xmlns:a16="http://schemas.microsoft.com/office/drawing/2014/main" id="{21A727F8-4333-E849-9F2C-5AD65FB9B3C8}"/>
              </a:ext>
            </a:extLst>
          </p:cNvPr>
          <p:cNvSpPr>
            <a:spLocks noGrp="1"/>
          </p:cNvSpPr>
          <p:nvPr>
            <p:ph sz="half" idx="2"/>
          </p:nvPr>
        </p:nvSpPr>
        <p:spPr>
          <a:xfrm>
            <a:off x="4038600" y="1825625"/>
            <a:ext cx="7315200" cy="43513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a:extLst>
              <a:ext uri="{FF2B5EF4-FFF2-40B4-BE49-F238E27FC236}">
                <a16:creationId xmlns:a16="http://schemas.microsoft.com/office/drawing/2014/main" id="{0FB3A1B0-A72C-0A49-82A3-6BA4FF660021}"/>
              </a:ext>
            </a:extLst>
          </p:cNvPr>
          <p:cNvSpPr>
            <a:spLocks noGrp="1"/>
          </p:cNvSpPr>
          <p:nvPr>
            <p:ph type="dt" sz="half" idx="10"/>
          </p:nvPr>
        </p:nvSpPr>
        <p:spPr/>
        <p:txBody>
          <a:bodyPr/>
          <a:lstStyle/>
          <a:p>
            <a:fld id="{A77E512F-7A04-AC4E-9527-88FA1E6598F7}"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4C78E7F1-7FCD-D348-9673-184F50E53F5A}"/>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CDABC702-58D4-234F-AB9A-F31511AD084F}"/>
              </a:ext>
            </a:extLst>
          </p:cNvPr>
          <p:cNvSpPr>
            <a:spLocks noGrp="1"/>
          </p:cNvSpPr>
          <p:nvPr>
            <p:ph type="sldNum" sz="quarter" idx="12"/>
          </p:nvPr>
        </p:nvSpPr>
        <p:spPr/>
        <p:txBody>
          <a:bodyPr/>
          <a:lstStyle/>
          <a:p>
            <a:fld id="{EC83F93F-1D77-8A49-8A86-859F03BA0405}" type="slidenum">
              <a:rPr lang="nl-BE" smtClean="0"/>
              <a:t>‹nr.›</a:t>
            </a:fld>
            <a:endParaRPr lang="nl-BE" dirty="0"/>
          </a:p>
        </p:txBody>
      </p:sp>
    </p:spTree>
    <p:extLst>
      <p:ext uri="{BB962C8B-B14F-4D97-AF65-F5344CB8AC3E}">
        <p14:creationId xmlns:p14="http://schemas.microsoft.com/office/powerpoint/2010/main" val="232059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A3DB9-8CE8-604A-9882-03DE361CF5E6}"/>
              </a:ext>
            </a:extLst>
          </p:cNvPr>
          <p:cNvSpPr>
            <a:spLocks noGrp="1"/>
          </p:cNvSpPr>
          <p:nvPr>
            <p:ph type="title"/>
          </p:nvPr>
        </p:nvSpPr>
        <p:spPr/>
        <p:txBody>
          <a:bodyPr/>
          <a:lstStyle>
            <a:lvl1pPr>
              <a:defRPr b="0" i="0">
                <a:solidFill>
                  <a:srgbClr val="602A7A"/>
                </a:solidFill>
                <a:latin typeface="Arial Nova" panose="020B0504020202020204" pitchFamily="34" charset="0"/>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464607BF-5897-D346-B307-A22283AB8210}"/>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6EA20106-3A79-754A-B09C-39C3CBBBB9EE}"/>
              </a:ext>
            </a:extLst>
          </p:cNvPr>
          <p:cNvSpPr>
            <a:spLocks noGrp="1"/>
          </p:cNvSpPr>
          <p:nvPr>
            <p:ph type="dt" sz="half" idx="10"/>
          </p:nvPr>
        </p:nvSpPr>
        <p:spPr/>
        <p:txBody>
          <a:bodyPr/>
          <a:lstStyle/>
          <a:p>
            <a:fld id="{97D657C2-815E-EE4B-B66D-1804778218FB}" type="datetimeFigureOut">
              <a:rPr lang="nl-BE" smtClean="0"/>
              <a:t>24/10/2023</a:t>
            </a:fld>
            <a:endParaRPr lang="nl-BE" dirty="0"/>
          </a:p>
        </p:txBody>
      </p:sp>
      <p:sp>
        <p:nvSpPr>
          <p:cNvPr id="5" name="Tijdelijke aanduiding voor voettekst 4">
            <a:extLst>
              <a:ext uri="{FF2B5EF4-FFF2-40B4-BE49-F238E27FC236}">
                <a16:creationId xmlns:a16="http://schemas.microsoft.com/office/drawing/2014/main" id="{B6652D02-03C0-544F-AF70-844EE8D7B1EA}"/>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A34A5A52-52FD-C042-80C3-E52949F2588B}"/>
              </a:ext>
            </a:extLst>
          </p:cNvPr>
          <p:cNvSpPr>
            <a:spLocks noGrp="1"/>
          </p:cNvSpPr>
          <p:nvPr>
            <p:ph type="sldNum" sz="quarter" idx="12"/>
          </p:nvPr>
        </p:nvSpPr>
        <p:spPr/>
        <p:txBody>
          <a:bodyPr/>
          <a:lstStyle/>
          <a:p>
            <a:fld id="{5A993085-4A44-7840-9047-743A01270FFF}" type="slidenum">
              <a:rPr lang="nl-BE" smtClean="0"/>
              <a:t>‹nr.›</a:t>
            </a:fld>
            <a:endParaRPr lang="nl-BE" dirty="0"/>
          </a:p>
        </p:txBody>
      </p:sp>
    </p:spTree>
    <p:extLst>
      <p:ext uri="{BB962C8B-B14F-4D97-AF65-F5344CB8AC3E}">
        <p14:creationId xmlns:p14="http://schemas.microsoft.com/office/powerpoint/2010/main" val="204969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CE443-729D-9740-9189-4FAA58E3176E}"/>
              </a:ext>
            </a:extLst>
          </p:cNvPr>
          <p:cNvSpPr>
            <a:spLocks noGrp="1"/>
          </p:cNvSpPr>
          <p:nvPr>
            <p:ph type="title"/>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874534E2-E64A-D945-9620-2DED38475CB8}"/>
              </a:ext>
            </a:extLst>
          </p:cNvPr>
          <p:cNvSpPr>
            <a:spLocks noGrp="1"/>
          </p:cNvSpPr>
          <p:nvPr>
            <p:ph sz="half" idx="1"/>
          </p:nvPr>
        </p:nvSpPr>
        <p:spPr>
          <a:xfrm>
            <a:off x="838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72E6384A-87AF-7C46-B333-EF2189F02DD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8D27F0DD-D4A8-7B47-A860-9E4F40EC6992}"/>
              </a:ext>
            </a:extLst>
          </p:cNvPr>
          <p:cNvSpPr>
            <a:spLocks noGrp="1"/>
          </p:cNvSpPr>
          <p:nvPr>
            <p:ph type="dt" sz="half" idx="10"/>
          </p:nvPr>
        </p:nvSpPr>
        <p:spPr/>
        <p:txBody>
          <a:bodyPr/>
          <a:lstStyle/>
          <a:p>
            <a:fld id="{97D657C2-815E-EE4B-B66D-1804778218FB}"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BD37DAE2-FF2D-F94E-92C4-17859DAB5E2C}"/>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BFC634AF-2851-2843-9E87-C8EE9DB41DFC}"/>
              </a:ext>
            </a:extLst>
          </p:cNvPr>
          <p:cNvSpPr>
            <a:spLocks noGrp="1"/>
          </p:cNvSpPr>
          <p:nvPr>
            <p:ph type="sldNum" sz="quarter" idx="12"/>
          </p:nvPr>
        </p:nvSpPr>
        <p:spPr/>
        <p:txBody>
          <a:bodyPr/>
          <a:lstStyle/>
          <a:p>
            <a:fld id="{5A993085-4A44-7840-9047-743A01270FFF}" type="slidenum">
              <a:rPr lang="nl-BE" smtClean="0"/>
              <a:t>‹nr.›</a:t>
            </a:fld>
            <a:endParaRPr lang="nl-BE" dirty="0"/>
          </a:p>
        </p:txBody>
      </p:sp>
    </p:spTree>
    <p:extLst>
      <p:ext uri="{BB962C8B-B14F-4D97-AF65-F5344CB8AC3E}">
        <p14:creationId xmlns:p14="http://schemas.microsoft.com/office/powerpoint/2010/main" val="291910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73ED0-F784-5247-B718-558998D48944}"/>
              </a:ext>
            </a:extLst>
          </p:cNvPr>
          <p:cNvSpPr>
            <a:spLocks noGrp="1"/>
          </p:cNvSpPr>
          <p:nvPr>
            <p:ph type="title"/>
          </p:nvPr>
        </p:nvSpPr>
        <p:spPr>
          <a:xfrm>
            <a:off x="839788" y="365125"/>
            <a:ext cx="10515600" cy="1325563"/>
          </a:xfrm>
        </p:spPr>
        <p:txBody>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160A3DE-A45E-4D4D-84BD-DFB3ED1BA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04744D2-20B9-2346-BBB6-2EB31FB1966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8DC0235-C51C-4E4F-A8C1-083E19370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3D3267-00DB-044B-8E35-D7BBB63636D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0800008B-EAB8-1245-A561-F7AF71067D5E}"/>
              </a:ext>
            </a:extLst>
          </p:cNvPr>
          <p:cNvSpPr>
            <a:spLocks noGrp="1"/>
          </p:cNvSpPr>
          <p:nvPr>
            <p:ph type="dt" sz="half" idx="10"/>
          </p:nvPr>
        </p:nvSpPr>
        <p:spPr/>
        <p:txBody>
          <a:bodyPr/>
          <a:lstStyle/>
          <a:p>
            <a:fld id="{97D657C2-815E-EE4B-B66D-1804778218FB}" type="datetimeFigureOut">
              <a:rPr lang="nl-BE" smtClean="0"/>
              <a:t>24/10/2023</a:t>
            </a:fld>
            <a:endParaRPr lang="nl-BE" dirty="0"/>
          </a:p>
        </p:txBody>
      </p:sp>
      <p:sp>
        <p:nvSpPr>
          <p:cNvPr id="8" name="Tijdelijke aanduiding voor voettekst 7">
            <a:extLst>
              <a:ext uri="{FF2B5EF4-FFF2-40B4-BE49-F238E27FC236}">
                <a16:creationId xmlns:a16="http://schemas.microsoft.com/office/drawing/2014/main" id="{E0E2918A-D154-7849-8B35-2EA00564B2B6}"/>
              </a:ext>
            </a:extLst>
          </p:cNvPr>
          <p:cNvSpPr>
            <a:spLocks noGrp="1"/>
          </p:cNvSpPr>
          <p:nvPr>
            <p:ph type="ftr" sz="quarter" idx="11"/>
          </p:nvPr>
        </p:nvSpPr>
        <p:spPr/>
        <p:txBody>
          <a:bodyPr/>
          <a:lstStyle/>
          <a:p>
            <a:endParaRPr lang="nl-BE" dirty="0"/>
          </a:p>
        </p:txBody>
      </p:sp>
      <p:sp>
        <p:nvSpPr>
          <p:cNvPr id="9" name="Tijdelijke aanduiding voor dianummer 8">
            <a:extLst>
              <a:ext uri="{FF2B5EF4-FFF2-40B4-BE49-F238E27FC236}">
                <a16:creationId xmlns:a16="http://schemas.microsoft.com/office/drawing/2014/main" id="{29401D82-47E8-EF4C-857A-0A79ECFACAF7}"/>
              </a:ext>
            </a:extLst>
          </p:cNvPr>
          <p:cNvSpPr>
            <a:spLocks noGrp="1"/>
          </p:cNvSpPr>
          <p:nvPr>
            <p:ph type="sldNum" sz="quarter" idx="12"/>
          </p:nvPr>
        </p:nvSpPr>
        <p:spPr/>
        <p:txBody>
          <a:bodyPr/>
          <a:lstStyle/>
          <a:p>
            <a:fld id="{5A993085-4A44-7840-9047-743A01270FFF}" type="slidenum">
              <a:rPr lang="nl-BE" smtClean="0"/>
              <a:t>‹nr.›</a:t>
            </a:fld>
            <a:endParaRPr lang="nl-BE" dirty="0"/>
          </a:p>
        </p:txBody>
      </p:sp>
    </p:spTree>
    <p:extLst>
      <p:ext uri="{BB962C8B-B14F-4D97-AF65-F5344CB8AC3E}">
        <p14:creationId xmlns:p14="http://schemas.microsoft.com/office/powerpoint/2010/main" val="189782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ot beeld">
    <p:spTree>
      <p:nvGrpSpPr>
        <p:cNvPr id="1" name=""/>
        <p:cNvGrpSpPr/>
        <p:nvPr/>
      </p:nvGrpSpPr>
      <p:grpSpPr>
        <a:xfrm>
          <a:off x="0" y="0"/>
          <a:ext cx="0" cy="0"/>
          <a:chOff x="0" y="0"/>
          <a:chExt cx="0" cy="0"/>
        </a:xfrm>
      </p:grpSpPr>
      <p:sp>
        <p:nvSpPr>
          <p:cNvPr id="84" name="Tijdelijke aanduiding voor datum 83">
            <a:extLst>
              <a:ext uri="{FF2B5EF4-FFF2-40B4-BE49-F238E27FC236}">
                <a16:creationId xmlns:a16="http://schemas.microsoft.com/office/drawing/2014/main" id="{A978E2F0-340E-B849-B299-2841FC71CD2B}"/>
              </a:ext>
            </a:extLst>
          </p:cNvPr>
          <p:cNvSpPr>
            <a:spLocks noGrp="1"/>
          </p:cNvSpPr>
          <p:nvPr>
            <p:ph type="dt" sz="half" idx="10"/>
          </p:nvPr>
        </p:nvSpPr>
        <p:spPr/>
        <p:txBody>
          <a:bodyPr/>
          <a:lstStyle/>
          <a:p>
            <a:fld id="{97D657C2-815E-EE4B-B66D-1804778218FB}" type="datetimeFigureOut">
              <a:rPr lang="nl-BE" smtClean="0"/>
              <a:pPr/>
              <a:t>24/10/2023</a:t>
            </a:fld>
            <a:endParaRPr lang="nl-BE" dirty="0"/>
          </a:p>
        </p:txBody>
      </p:sp>
      <p:sp>
        <p:nvSpPr>
          <p:cNvPr id="85" name="Tijdelijke aanduiding voor voettekst 84">
            <a:extLst>
              <a:ext uri="{FF2B5EF4-FFF2-40B4-BE49-F238E27FC236}">
                <a16:creationId xmlns:a16="http://schemas.microsoft.com/office/drawing/2014/main" id="{1A5DC5C0-ABDB-BF49-BB2C-170506E4BFE0}"/>
              </a:ext>
            </a:extLst>
          </p:cNvPr>
          <p:cNvSpPr>
            <a:spLocks noGrp="1"/>
          </p:cNvSpPr>
          <p:nvPr>
            <p:ph type="ftr" sz="quarter" idx="11"/>
          </p:nvPr>
        </p:nvSpPr>
        <p:spPr/>
        <p:txBody>
          <a:bodyPr/>
          <a:lstStyle/>
          <a:p>
            <a:endParaRPr lang="nl-BE" dirty="0"/>
          </a:p>
        </p:txBody>
      </p:sp>
      <p:sp>
        <p:nvSpPr>
          <p:cNvPr id="86" name="Tijdelijke aanduiding voor dianummer 85">
            <a:extLst>
              <a:ext uri="{FF2B5EF4-FFF2-40B4-BE49-F238E27FC236}">
                <a16:creationId xmlns:a16="http://schemas.microsoft.com/office/drawing/2014/main" id="{C86E081C-29E6-1545-9814-5C243FBEC5A4}"/>
              </a:ext>
            </a:extLst>
          </p:cNvPr>
          <p:cNvSpPr>
            <a:spLocks noGrp="1"/>
          </p:cNvSpPr>
          <p:nvPr>
            <p:ph type="sldNum" sz="quarter" idx="12"/>
          </p:nvPr>
        </p:nvSpPr>
        <p:spPr>
          <a:xfrm>
            <a:off x="8610600" y="6356350"/>
            <a:ext cx="1379220" cy="365125"/>
          </a:xfrm>
        </p:spPr>
        <p:txBody>
          <a:bodyPr/>
          <a:lstStyle/>
          <a:p>
            <a:fld id="{5A993085-4A44-7840-9047-743A01270FFF}" type="slidenum">
              <a:rPr lang="nl-BE" smtClean="0"/>
              <a:pPr/>
              <a:t>‹nr.›</a:t>
            </a:fld>
            <a:endParaRPr lang="nl-BE" dirty="0"/>
          </a:p>
        </p:txBody>
      </p:sp>
    </p:spTree>
    <p:extLst>
      <p:ext uri="{BB962C8B-B14F-4D97-AF65-F5344CB8AC3E}">
        <p14:creationId xmlns:p14="http://schemas.microsoft.com/office/powerpoint/2010/main" val="335827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18F7E-D8C0-BF4A-9C3C-F5683D8A112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D146A928-A54F-BB40-B719-A5A6FEFD2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72133C69-7234-634D-9CC3-78E242BB7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1C2544-DCF8-4A44-8852-02156D06B427}"/>
              </a:ext>
            </a:extLst>
          </p:cNvPr>
          <p:cNvSpPr>
            <a:spLocks noGrp="1"/>
          </p:cNvSpPr>
          <p:nvPr>
            <p:ph type="dt" sz="half" idx="10"/>
          </p:nvPr>
        </p:nvSpPr>
        <p:spPr/>
        <p:txBody>
          <a:bodyPr/>
          <a:lstStyle/>
          <a:p>
            <a:fld id="{97D657C2-815E-EE4B-B66D-1804778218FB}"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E734C302-5223-AB45-9D5D-0F26C8E52770}"/>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44A5F488-2091-A54D-97A7-0C971C56E449}"/>
              </a:ext>
            </a:extLst>
          </p:cNvPr>
          <p:cNvSpPr>
            <a:spLocks noGrp="1"/>
          </p:cNvSpPr>
          <p:nvPr>
            <p:ph type="sldNum" sz="quarter" idx="12"/>
          </p:nvPr>
        </p:nvSpPr>
        <p:spPr/>
        <p:txBody>
          <a:bodyPr/>
          <a:lstStyle/>
          <a:p>
            <a:fld id="{5A993085-4A44-7840-9047-743A01270FFF}" type="slidenum">
              <a:rPr lang="nl-BE" smtClean="0"/>
              <a:t>‹nr.›</a:t>
            </a:fld>
            <a:endParaRPr lang="nl-BE" dirty="0"/>
          </a:p>
        </p:txBody>
      </p:sp>
    </p:spTree>
    <p:extLst>
      <p:ext uri="{BB962C8B-B14F-4D97-AF65-F5344CB8AC3E}">
        <p14:creationId xmlns:p14="http://schemas.microsoft.com/office/powerpoint/2010/main" val="243139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D7F10-E7BA-8D46-902A-7EE7B67F14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EBF6622-C8E5-0042-9B1C-BFD0F8E8A717}"/>
              </a:ext>
            </a:extLst>
          </p:cNvPr>
          <p:cNvSpPr>
            <a:spLocks noGrp="1"/>
          </p:cNvSpPr>
          <p:nvPr>
            <p:ph type="pic" idx="1"/>
          </p:nvPr>
        </p:nvSpPr>
        <p:spPr>
          <a:xfrm>
            <a:off x="5180012" y="457201"/>
            <a:ext cx="617220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a:extLst>
              <a:ext uri="{FF2B5EF4-FFF2-40B4-BE49-F238E27FC236}">
                <a16:creationId xmlns:a16="http://schemas.microsoft.com/office/drawing/2014/main" id="{3D2D8465-227E-A549-947D-BFBD7C39B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EE7517-12AA-A54B-A8A9-A7F3F797EF1C}"/>
              </a:ext>
            </a:extLst>
          </p:cNvPr>
          <p:cNvSpPr>
            <a:spLocks noGrp="1"/>
          </p:cNvSpPr>
          <p:nvPr>
            <p:ph type="dt" sz="half" idx="10"/>
          </p:nvPr>
        </p:nvSpPr>
        <p:spPr/>
        <p:txBody>
          <a:bodyPr/>
          <a:lstStyle/>
          <a:p>
            <a:fld id="{97D657C2-815E-EE4B-B66D-1804778218FB}"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173FC6B9-82D8-3243-8C9E-96EC769B3F51}"/>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50C8DBF5-789E-354F-82B0-CCA4792C064F}"/>
              </a:ext>
            </a:extLst>
          </p:cNvPr>
          <p:cNvSpPr>
            <a:spLocks noGrp="1"/>
          </p:cNvSpPr>
          <p:nvPr>
            <p:ph type="sldNum" sz="quarter" idx="12"/>
          </p:nvPr>
        </p:nvSpPr>
        <p:spPr/>
        <p:txBody>
          <a:bodyPr/>
          <a:lstStyle/>
          <a:p>
            <a:fld id="{5A993085-4A44-7840-9047-743A01270FFF}" type="slidenum">
              <a:rPr lang="nl-BE" smtClean="0"/>
              <a:t>‹nr.›</a:t>
            </a:fld>
            <a:endParaRPr lang="nl-BE" dirty="0"/>
          </a:p>
        </p:txBody>
      </p:sp>
    </p:spTree>
    <p:extLst>
      <p:ext uri="{BB962C8B-B14F-4D97-AF65-F5344CB8AC3E}">
        <p14:creationId xmlns:p14="http://schemas.microsoft.com/office/powerpoint/2010/main" val="23106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D7F10-E7BA-8D46-902A-7EE7B67F14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4" name="Tijdelijke aanduiding voor tekst 3">
            <a:extLst>
              <a:ext uri="{FF2B5EF4-FFF2-40B4-BE49-F238E27FC236}">
                <a16:creationId xmlns:a16="http://schemas.microsoft.com/office/drawing/2014/main" id="{3D2D8465-227E-A549-947D-BFBD7C39B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FEEE7517-12AA-A54B-A8A9-A7F3F797EF1C}"/>
              </a:ext>
            </a:extLst>
          </p:cNvPr>
          <p:cNvSpPr>
            <a:spLocks noGrp="1"/>
          </p:cNvSpPr>
          <p:nvPr>
            <p:ph type="dt" sz="half" idx="10"/>
          </p:nvPr>
        </p:nvSpPr>
        <p:spPr/>
        <p:txBody>
          <a:bodyPr/>
          <a:lstStyle/>
          <a:p>
            <a:fld id="{97D657C2-815E-EE4B-B66D-1804778218FB}" type="datetimeFigureOut">
              <a:rPr lang="nl-BE" smtClean="0"/>
              <a:t>24/10/2023</a:t>
            </a:fld>
            <a:endParaRPr lang="nl-BE" dirty="0"/>
          </a:p>
        </p:txBody>
      </p:sp>
      <p:sp>
        <p:nvSpPr>
          <p:cNvPr id="6" name="Tijdelijke aanduiding voor voettekst 5">
            <a:extLst>
              <a:ext uri="{FF2B5EF4-FFF2-40B4-BE49-F238E27FC236}">
                <a16:creationId xmlns:a16="http://schemas.microsoft.com/office/drawing/2014/main" id="{173FC6B9-82D8-3243-8C9E-96EC769B3F51}"/>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50C8DBF5-789E-354F-82B0-CCA4792C064F}"/>
              </a:ext>
            </a:extLst>
          </p:cNvPr>
          <p:cNvSpPr>
            <a:spLocks noGrp="1"/>
          </p:cNvSpPr>
          <p:nvPr>
            <p:ph type="sldNum" sz="quarter" idx="12"/>
          </p:nvPr>
        </p:nvSpPr>
        <p:spPr/>
        <p:txBody>
          <a:bodyPr/>
          <a:lstStyle/>
          <a:p>
            <a:fld id="{5A993085-4A44-7840-9047-743A01270FFF}" type="slidenum">
              <a:rPr lang="nl-BE" smtClean="0"/>
              <a:t>‹nr.›</a:t>
            </a:fld>
            <a:endParaRPr lang="nl-BE" dirty="0"/>
          </a:p>
        </p:txBody>
      </p:sp>
      <p:sp>
        <p:nvSpPr>
          <p:cNvPr id="8" name="Vrije vorm 7">
            <a:extLst>
              <a:ext uri="{FF2B5EF4-FFF2-40B4-BE49-F238E27FC236}">
                <a16:creationId xmlns:a16="http://schemas.microsoft.com/office/drawing/2014/main" id="{0A140F02-0CB1-7A4A-B223-8EE8236AD7E7}"/>
              </a:ext>
            </a:extLst>
          </p:cNvPr>
          <p:cNvSpPr>
            <a:spLocks noGrp="1"/>
          </p:cNvSpPr>
          <p:nvPr>
            <p:ph type="pic" sz="quarter" idx="15"/>
          </p:nvPr>
        </p:nvSpPr>
        <p:spPr>
          <a:xfrm>
            <a:off x="5766696" y="161449"/>
            <a:ext cx="5848821" cy="5834699"/>
          </a:xfrm>
          <a:custGeom>
            <a:avLst/>
            <a:gdLst>
              <a:gd name="connsiteX0" fmla="*/ 1285330 w 2578539"/>
              <a:gd name="connsiteY0" fmla="*/ 0 h 2572313"/>
              <a:gd name="connsiteX1" fmla="*/ 1540600 w 2578539"/>
              <a:gd name="connsiteY1" fmla="*/ 104706 h 2572313"/>
              <a:gd name="connsiteX2" fmla="*/ 2472431 w 2578539"/>
              <a:gd name="connsiteY2" fmla="*/ 1028345 h 2572313"/>
              <a:gd name="connsiteX3" fmla="*/ 2578539 w 2578539"/>
              <a:gd name="connsiteY3" fmla="*/ 1283365 h 2572313"/>
              <a:gd name="connsiteX4" fmla="*/ 2474050 w 2578539"/>
              <a:gd name="connsiteY4" fmla="*/ 1537245 h 2572313"/>
              <a:gd name="connsiteX5" fmla="*/ 2107242 w 2578539"/>
              <a:gd name="connsiteY5" fmla="*/ 1905522 h 2572313"/>
              <a:gd name="connsiteX6" fmla="*/ 1548125 w 2578539"/>
              <a:gd name="connsiteY6" fmla="*/ 2466300 h 2572313"/>
              <a:gd name="connsiteX7" fmla="*/ 1037966 w 2578539"/>
              <a:gd name="connsiteY7" fmla="*/ 2467820 h 2572313"/>
              <a:gd name="connsiteX8" fmla="*/ 106135 w 2578539"/>
              <a:gd name="connsiteY8" fmla="*/ 1544181 h 2572313"/>
              <a:gd name="connsiteX9" fmla="*/ 104611 w 2578539"/>
              <a:gd name="connsiteY9" fmla="*/ 1035661 h 2572313"/>
              <a:gd name="connsiteX10" fmla="*/ 664110 w 2578539"/>
              <a:gd name="connsiteY10" fmla="*/ 474409 h 2572313"/>
              <a:gd name="connsiteX11" fmla="*/ 1030917 w 2578539"/>
              <a:gd name="connsiteY11" fmla="*/ 106132 h 2572313"/>
              <a:gd name="connsiteX12" fmla="*/ 1285330 w 2578539"/>
              <a:gd name="connsiteY12" fmla="*/ 0 h 2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8539" h="2572313">
                <a:moveTo>
                  <a:pt x="1285330" y="0"/>
                </a:moveTo>
                <a:cubicBezTo>
                  <a:pt x="1381628" y="0"/>
                  <a:pt x="1472496" y="37151"/>
                  <a:pt x="1540600" y="104706"/>
                </a:cubicBezTo>
                <a:lnTo>
                  <a:pt x="2472431" y="1028345"/>
                </a:lnTo>
                <a:cubicBezTo>
                  <a:pt x="2543297" y="1098656"/>
                  <a:pt x="2578539" y="1191201"/>
                  <a:pt x="2578539" y="1283365"/>
                </a:cubicBezTo>
                <a:cubicBezTo>
                  <a:pt x="2578539" y="1375150"/>
                  <a:pt x="2543773" y="1466934"/>
                  <a:pt x="2474050" y="1537245"/>
                </a:cubicBezTo>
                <a:lnTo>
                  <a:pt x="2107242" y="1905522"/>
                </a:lnTo>
                <a:lnTo>
                  <a:pt x="1548125" y="2466300"/>
                </a:lnTo>
                <a:cubicBezTo>
                  <a:pt x="1407917" y="2607207"/>
                  <a:pt x="1178936" y="2607587"/>
                  <a:pt x="1037966" y="2467820"/>
                </a:cubicBezTo>
                <a:lnTo>
                  <a:pt x="106135" y="1544181"/>
                </a:lnTo>
                <a:cubicBezTo>
                  <a:pt x="-34740" y="1404319"/>
                  <a:pt x="-35502" y="1176283"/>
                  <a:pt x="104611" y="1035661"/>
                </a:cubicBezTo>
                <a:lnTo>
                  <a:pt x="664110" y="474409"/>
                </a:lnTo>
                <a:lnTo>
                  <a:pt x="1030917" y="106132"/>
                </a:lnTo>
                <a:cubicBezTo>
                  <a:pt x="1098640" y="38196"/>
                  <a:pt x="1189128" y="285"/>
                  <a:pt x="1285330" y="0"/>
                </a:cubicBezTo>
                <a:close/>
              </a:path>
            </a:pathLst>
          </a:custGeom>
          <a:noFill/>
        </p:spPr>
        <p:txBody>
          <a:bodyPr wrap="square">
            <a:noAutofit/>
          </a:bodyPr>
          <a:lstStyle/>
          <a:p>
            <a:endParaRPr lang="nl-BE" dirty="0"/>
          </a:p>
        </p:txBody>
      </p:sp>
    </p:spTree>
    <p:extLst>
      <p:ext uri="{BB962C8B-B14F-4D97-AF65-F5344CB8AC3E}">
        <p14:creationId xmlns:p14="http://schemas.microsoft.com/office/powerpoint/2010/main" val="3352060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6.emf"/><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32B0820-61B3-BE4B-B9FF-627B37448104}"/>
              </a:ext>
            </a:extLst>
          </p:cNvPr>
          <p:cNvPicPr>
            <a:picLocks noChangeAspect="1"/>
          </p:cNvPicPr>
          <p:nvPr userDrawn="1"/>
        </p:nvPicPr>
        <p:blipFill>
          <a:blip r:embed="rId4"/>
          <a:stretch>
            <a:fillRect/>
          </a:stretch>
        </p:blipFill>
        <p:spPr>
          <a:xfrm>
            <a:off x="-144350" y="-131445"/>
            <a:ext cx="12480700" cy="7120890"/>
          </a:xfrm>
          <a:prstGeom prst="rect">
            <a:avLst/>
          </a:prstGeom>
        </p:spPr>
      </p:pic>
    </p:spTree>
    <p:extLst>
      <p:ext uri="{BB962C8B-B14F-4D97-AF65-F5344CB8AC3E}">
        <p14:creationId xmlns:p14="http://schemas.microsoft.com/office/powerpoint/2010/main" val="83700725"/>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16D55C3-ADB2-9F49-914A-A612DD414793}"/>
              </a:ext>
            </a:extLst>
          </p:cNvPr>
          <p:cNvPicPr>
            <a:picLocks noChangeAspect="1"/>
          </p:cNvPicPr>
          <p:nvPr userDrawn="1"/>
        </p:nvPicPr>
        <p:blipFill>
          <a:blip r:embed="rId9"/>
          <a:stretch>
            <a:fillRect/>
          </a:stretch>
        </p:blipFill>
        <p:spPr>
          <a:xfrm>
            <a:off x="9860" y="0"/>
            <a:ext cx="12182140" cy="6858000"/>
          </a:xfrm>
          <a:prstGeom prst="rect">
            <a:avLst/>
          </a:prstGeom>
        </p:spPr>
      </p:pic>
      <p:sp>
        <p:nvSpPr>
          <p:cNvPr id="2" name="Tijdelijke aanduiding voor titel 1">
            <a:extLst>
              <a:ext uri="{FF2B5EF4-FFF2-40B4-BE49-F238E27FC236}">
                <a16:creationId xmlns:a16="http://schemas.microsoft.com/office/drawing/2014/main" id="{DEA7EB74-8B31-C645-8DA7-0657AB9E8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D4002D2D-9037-7743-A377-81A761F458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AF44A22E-8C18-1D4D-9A51-1312E5397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Light" panose="020B0304020202020204" pitchFamily="34" charset="0"/>
              </a:defRPr>
            </a:lvl1pPr>
          </a:lstStyle>
          <a:p>
            <a:fld id="{97D657C2-815E-EE4B-B66D-1804778218FB}" type="datetimeFigureOut">
              <a:rPr lang="nl-BE" smtClean="0"/>
              <a:pPr/>
              <a:t>24/10/2023</a:t>
            </a:fld>
            <a:endParaRPr lang="nl-BE" dirty="0"/>
          </a:p>
        </p:txBody>
      </p:sp>
      <p:sp>
        <p:nvSpPr>
          <p:cNvPr id="5" name="Tijdelijke aanduiding voor voettekst 4">
            <a:extLst>
              <a:ext uri="{FF2B5EF4-FFF2-40B4-BE49-F238E27FC236}">
                <a16:creationId xmlns:a16="http://schemas.microsoft.com/office/drawing/2014/main" id="{E43A13BE-C0E7-324D-A6A5-EB9D54AB7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Light" panose="020B0304020202020204" pitchFamily="34" charset="0"/>
              </a:defRPr>
            </a:lvl1pPr>
          </a:lstStyle>
          <a:p>
            <a:endParaRPr lang="nl-BE" dirty="0"/>
          </a:p>
        </p:txBody>
      </p:sp>
      <p:sp>
        <p:nvSpPr>
          <p:cNvPr id="6" name="Tijdelijke aanduiding voor dianummer 5">
            <a:extLst>
              <a:ext uri="{FF2B5EF4-FFF2-40B4-BE49-F238E27FC236}">
                <a16:creationId xmlns:a16="http://schemas.microsoft.com/office/drawing/2014/main" id="{59F605C1-C617-0E43-82C4-4B55F4BC59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ova Light" panose="020B0304020202020204" pitchFamily="34" charset="0"/>
              </a:defRPr>
            </a:lvl1pPr>
          </a:lstStyle>
          <a:p>
            <a:fld id="{5A993085-4A44-7840-9047-743A01270FFF}" type="slidenum">
              <a:rPr lang="nl-BE" smtClean="0"/>
              <a:pPr/>
              <a:t>‹nr.›</a:t>
            </a:fld>
            <a:endParaRPr lang="nl-BE" dirty="0"/>
          </a:p>
        </p:txBody>
      </p:sp>
    </p:spTree>
    <p:extLst>
      <p:ext uri="{BB962C8B-B14F-4D97-AF65-F5344CB8AC3E}">
        <p14:creationId xmlns:p14="http://schemas.microsoft.com/office/powerpoint/2010/main" val="733294040"/>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9" r:id="rId4"/>
    <p:sldLayoutId id="2147483680" r:id="rId5"/>
    <p:sldLayoutId id="2147483681" r:id="rId6"/>
    <p:sldLayoutId id="2147483682" r:id="rId7"/>
  </p:sldLayoutIdLst>
  <p:txStyles>
    <p:titleStyle>
      <a:lvl1pPr algn="l" defTabSz="914400" rtl="0" eaLnBrk="1" latinLnBrk="0" hangingPunct="1">
        <a:lnSpc>
          <a:spcPct val="90000"/>
        </a:lnSpc>
        <a:spcBef>
          <a:spcPct val="0"/>
        </a:spcBef>
        <a:buNone/>
        <a:defRPr sz="3200" b="0" i="0" kern="1200">
          <a:solidFill>
            <a:srgbClr val="602A7A"/>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E68C7DC-BA3F-154D-B0FB-C791F197BFAC}"/>
              </a:ext>
            </a:extLst>
          </p:cNvPr>
          <p:cNvPicPr>
            <a:picLocks noChangeAspect="1"/>
          </p:cNvPicPr>
          <p:nvPr userDrawn="1"/>
        </p:nvPicPr>
        <p:blipFill>
          <a:blip r:embed="rId4"/>
          <a:stretch>
            <a:fillRect/>
          </a:stretch>
        </p:blipFill>
        <p:spPr>
          <a:xfrm>
            <a:off x="-16290" y="1234440"/>
            <a:ext cx="12208290" cy="5623560"/>
          </a:xfrm>
          <a:prstGeom prst="rect">
            <a:avLst/>
          </a:prstGeom>
        </p:spPr>
      </p:pic>
      <p:sp>
        <p:nvSpPr>
          <p:cNvPr id="4" name="Tijdelijke aanduiding voor datum 3">
            <a:extLst>
              <a:ext uri="{FF2B5EF4-FFF2-40B4-BE49-F238E27FC236}">
                <a16:creationId xmlns:a16="http://schemas.microsoft.com/office/drawing/2014/main" id="{0E764845-F5BD-914D-9532-984F0CBBB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Light" panose="020B0304020202020204" pitchFamily="34" charset="0"/>
              </a:defRPr>
            </a:lvl1pPr>
          </a:lstStyle>
          <a:p>
            <a:fld id="{7AB108EA-DC95-8641-9369-718D27C449D4}" type="datetimeFigureOut">
              <a:rPr lang="nl-BE" smtClean="0"/>
              <a:pPr/>
              <a:t>24/10/2023</a:t>
            </a:fld>
            <a:endParaRPr lang="nl-BE" dirty="0"/>
          </a:p>
        </p:txBody>
      </p:sp>
      <p:sp>
        <p:nvSpPr>
          <p:cNvPr id="5" name="Tijdelijke aanduiding voor voettekst 4">
            <a:extLst>
              <a:ext uri="{FF2B5EF4-FFF2-40B4-BE49-F238E27FC236}">
                <a16:creationId xmlns:a16="http://schemas.microsoft.com/office/drawing/2014/main" id="{28763A47-5857-6A4B-B829-3A63DBEE8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Light" panose="020B0304020202020204" pitchFamily="34" charset="0"/>
              </a:defRPr>
            </a:lvl1pPr>
          </a:lstStyle>
          <a:p>
            <a:endParaRPr lang="nl-BE" dirty="0"/>
          </a:p>
        </p:txBody>
      </p:sp>
      <p:sp>
        <p:nvSpPr>
          <p:cNvPr id="6" name="Tijdelijke aanduiding voor dianummer 5">
            <a:extLst>
              <a:ext uri="{FF2B5EF4-FFF2-40B4-BE49-F238E27FC236}">
                <a16:creationId xmlns:a16="http://schemas.microsoft.com/office/drawing/2014/main" id="{DE907181-3011-394D-9941-FE7C460AD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ova Light" panose="020B0304020202020204" pitchFamily="34" charset="0"/>
              </a:defRPr>
            </a:lvl1pPr>
          </a:lstStyle>
          <a:p>
            <a:fld id="{A204259D-1CDE-FB48-89E4-3AB9ABE769E8}" type="slidenum">
              <a:rPr lang="nl-BE" smtClean="0"/>
              <a:pPr/>
              <a:t>‹nr.›</a:t>
            </a:fld>
            <a:endParaRPr lang="nl-BE" dirty="0"/>
          </a:p>
        </p:txBody>
      </p:sp>
    </p:spTree>
    <p:extLst>
      <p:ext uri="{BB962C8B-B14F-4D97-AF65-F5344CB8AC3E}">
        <p14:creationId xmlns:p14="http://schemas.microsoft.com/office/powerpoint/2010/main" val="3539529411"/>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l" defTabSz="914400" rtl="0" eaLnBrk="1" latinLnBrk="0" hangingPunct="1">
        <a:lnSpc>
          <a:spcPct val="90000"/>
        </a:lnSpc>
        <a:spcBef>
          <a:spcPct val="0"/>
        </a:spcBef>
        <a:buNone/>
        <a:defRPr sz="4400" b="0" i="0" kern="1200">
          <a:solidFill>
            <a:schemeClr val="tx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DB8D77F-84F7-B547-BC84-917D81C61A40}"/>
              </a:ext>
            </a:extLst>
          </p:cNvPr>
          <p:cNvPicPr>
            <a:picLocks noChangeAspect="1"/>
          </p:cNvPicPr>
          <p:nvPr userDrawn="1"/>
        </p:nvPicPr>
        <p:blipFill>
          <a:blip r:embed="rId13"/>
          <a:stretch>
            <a:fillRect/>
          </a:stretch>
        </p:blipFill>
        <p:spPr>
          <a:xfrm>
            <a:off x="4930" y="0"/>
            <a:ext cx="12182140" cy="6858000"/>
          </a:xfrm>
          <a:prstGeom prst="rect">
            <a:avLst/>
          </a:prstGeom>
        </p:spPr>
      </p:pic>
      <p:pic>
        <p:nvPicPr>
          <p:cNvPr id="16" name="Afbeelding 15">
            <a:extLst>
              <a:ext uri="{FF2B5EF4-FFF2-40B4-BE49-F238E27FC236}">
                <a16:creationId xmlns:a16="http://schemas.microsoft.com/office/drawing/2014/main" id="{DC83B5C2-EA46-F847-9374-18E70D4FAFC0}"/>
              </a:ext>
            </a:extLst>
          </p:cNvPr>
          <p:cNvPicPr>
            <a:picLocks noChangeAspect="1"/>
          </p:cNvPicPr>
          <p:nvPr userDrawn="1"/>
        </p:nvPicPr>
        <p:blipFill>
          <a:blip r:embed="rId14"/>
          <a:stretch>
            <a:fillRect/>
          </a:stretch>
        </p:blipFill>
        <p:spPr>
          <a:xfrm>
            <a:off x="4930" y="0"/>
            <a:ext cx="12182140" cy="6858000"/>
          </a:xfrm>
          <a:prstGeom prst="rect">
            <a:avLst/>
          </a:prstGeom>
        </p:spPr>
      </p:pic>
      <p:sp>
        <p:nvSpPr>
          <p:cNvPr id="2" name="Tijdelijke aanduiding voor titel 1">
            <a:extLst>
              <a:ext uri="{FF2B5EF4-FFF2-40B4-BE49-F238E27FC236}">
                <a16:creationId xmlns:a16="http://schemas.microsoft.com/office/drawing/2014/main" id="{4A98086D-15DF-AD40-A3E6-ECE2694EE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A1389A9-37A5-9C43-A8D7-1E4FCFB04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22EBC464-6789-4D47-9996-A4032CA88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49575BEA-677B-0F49-A7F3-0A33E9000763}" type="datetimeFigureOut">
              <a:rPr lang="nl-BE" smtClean="0"/>
              <a:pPr/>
              <a:t>24/10/2023</a:t>
            </a:fld>
            <a:endParaRPr lang="nl-BE" dirty="0"/>
          </a:p>
        </p:txBody>
      </p:sp>
      <p:sp>
        <p:nvSpPr>
          <p:cNvPr id="5" name="Tijdelijke aanduiding voor voettekst 4">
            <a:extLst>
              <a:ext uri="{FF2B5EF4-FFF2-40B4-BE49-F238E27FC236}">
                <a16:creationId xmlns:a16="http://schemas.microsoft.com/office/drawing/2014/main" id="{D987C8BE-3611-1441-9541-273A6B729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endParaRPr lang="nl-BE" dirty="0"/>
          </a:p>
        </p:txBody>
      </p:sp>
      <p:sp>
        <p:nvSpPr>
          <p:cNvPr id="6" name="Tijdelijke aanduiding voor dianummer 5">
            <a:extLst>
              <a:ext uri="{FF2B5EF4-FFF2-40B4-BE49-F238E27FC236}">
                <a16:creationId xmlns:a16="http://schemas.microsoft.com/office/drawing/2014/main" id="{09E7E4FD-DD57-BC46-BA5A-F11144503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fld id="{6A9B7DC5-785C-0148-A478-0AA39B7C1C50}" type="slidenum">
              <a:rPr lang="nl-BE" smtClean="0"/>
              <a:pPr/>
              <a:t>‹nr.›</a:t>
            </a:fld>
            <a:endParaRPr lang="nl-BE" dirty="0"/>
          </a:p>
        </p:txBody>
      </p:sp>
    </p:spTree>
    <p:extLst>
      <p:ext uri="{BB962C8B-B14F-4D97-AF65-F5344CB8AC3E}">
        <p14:creationId xmlns:p14="http://schemas.microsoft.com/office/powerpoint/2010/main" val="42567492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3" r:id="rId5"/>
    <p:sldLayoutId id="2147483694" r:id="rId6"/>
    <p:sldLayoutId id="2147483697" r:id="rId7"/>
    <p:sldLayoutId id="2147483695" r:id="rId8"/>
    <p:sldLayoutId id="2147483696" r:id="rId9"/>
    <p:sldLayoutId id="2147483703" r:id="rId10"/>
    <p:sldLayoutId id="2147483708" r:id="rId11"/>
  </p:sldLayoutIdLst>
  <p:txStyles>
    <p:titleStyle>
      <a:lvl1pPr algn="l" defTabSz="914400" rtl="0" eaLnBrk="1" latinLnBrk="0" hangingPunct="1">
        <a:lnSpc>
          <a:spcPct val="90000"/>
        </a:lnSpc>
        <a:spcBef>
          <a:spcPct val="0"/>
        </a:spcBef>
        <a:buNone/>
        <a:defRPr sz="4400" b="0" i="0" kern="1200">
          <a:solidFill>
            <a:srgbClr val="602A7A"/>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C8A8576-A797-7E40-9142-477E334CFF9F}"/>
              </a:ext>
            </a:extLst>
          </p:cNvPr>
          <p:cNvPicPr>
            <a:picLocks noChangeAspect="1"/>
          </p:cNvPicPr>
          <p:nvPr userDrawn="1"/>
        </p:nvPicPr>
        <p:blipFill>
          <a:blip r:embed="rId5"/>
          <a:stretch>
            <a:fillRect/>
          </a:stretch>
        </p:blipFill>
        <p:spPr>
          <a:xfrm>
            <a:off x="4930" y="0"/>
            <a:ext cx="12182140" cy="6858000"/>
          </a:xfrm>
          <a:prstGeom prst="rect">
            <a:avLst/>
          </a:prstGeom>
        </p:spPr>
      </p:pic>
      <p:sp>
        <p:nvSpPr>
          <p:cNvPr id="2" name="Tijdelijke aanduiding voor titel 1">
            <a:extLst>
              <a:ext uri="{FF2B5EF4-FFF2-40B4-BE49-F238E27FC236}">
                <a16:creationId xmlns:a16="http://schemas.microsoft.com/office/drawing/2014/main" id="{2CAE47F6-A3E6-2E48-874E-0A90F4582410}"/>
              </a:ext>
            </a:extLst>
          </p:cNvPr>
          <p:cNvSpPr>
            <a:spLocks noGrp="1"/>
          </p:cNvSpPr>
          <p:nvPr>
            <p:ph type="title"/>
          </p:nvPr>
        </p:nvSpPr>
        <p:spPr>
          <a:xfrm>
            <a:off x="4038600" y="365125"/>
            <a:ext cx="73152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EDFBEC4E-D9D3-FF44-B00D-8A5594B0A11C}"/>
              </a:ext>
            </a:extLst>
          </p:cNvPr>
          <p:cNvSpPr>
            <a:spLocks noGrp="1"/>
          </p:cNvSpPr>
          <p:nvPr>
            <p:ph type="body" idx="1"/>
          </p:nvPr>
        </p:nvSpPr>
        <p:spPr>
          <a:xfrm>
            <a:off x="4038600" y="1825625"/>
            <a:ext cx="73152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792E8972-98F8-844C-9CFA-3D22891B3F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A77E512F-7A04-AC4E-9527-88FA1E6598F7}" type="datetimeFigureOut">
              <a:rPr lang="nl-BE" smtClean="0"/>
              <a:pPr/>
              <a:t>24/10/2023</a:t>
            </a:fld>
            <a:endParaRPr lang="nl-BE" dirty="0"/>
          </a:p>
        </p:txBody>
      </p:sp>
      <p:sp>
        <p:nvSpPr>
          <p:cNvPr id="5" name="Tijdelijke aanduiding voor voettekst 4">
            <a:extLst>
              <a:ext uri="{FF2B5EF4-FFF2-40B4-BE49-F238E27FC236}">
                <a16:creationId xmlns:a16="http://schemas.microsoft.com/office/drawing/2014/main" id="{19235988-C1C8-564D-8B67-F1307C4B7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endParaRPr lang="nl-BE" dirty="0"/>
          </a:p>
        </p:txBody>
      </p:sp>
      <p:sp>
        <p:nvSpPr>
          <p:cNvPr id="6" name="Tijdelijke aanduiding voor dianummer 5">
            <a:extLst>
              <a:ext uri="{FF2B5EF4-FFF2-40B4-BE49-F238E27FC236}">
                <a16:creationId xmlns:a16="http://schemas.microsoft.com/office/drawing/2014/main" id="{4D06FC15-7D94-624A-8D12-75E322EC926E}"/>
              </a:ext>
            </a:extLst>
          </p:cNvPr>
          <p:cNvSpPr>
            <a:spLocks noGrp="1"/>
          </p:cNvSpPr>
          <p:nvPr>
            <p:ph type="sldNum" sz="quarter" idx="4"/>
          </p:nvPr>
        </p:nvSpPr>
        <p:spPr>
          <a:xfrm>
            <a:off x="8610600" y="6356350"/>
            <a:ext cx="1379220"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fld id="{EC83F93F-1D77-8A49-8A86-859F03BA0405}" type="slidenum">
              <a:rPr lang="nl-BE" smtClean="0"/>
              <a:pPr/>
              <a:t>‹nr.›</a:t>
            </a:fld>
            <a:endParaRPr lang="nl-BE" dirty="0"/>
          </a:p>
        </p:txBody>
      </p:sp>
    </p:spTree>
    <p:extLst>
      <p:ext uri="{BB962C8B-B14F-4D97-AF65-F5344CB8AC3E}">
        <p14:creationId xmlns:p14="http://schemas.microsoft.com/office/powerpoint/2010/main" val="569150428"/>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Lst>
  <p:txStyles>
    <p:titleStyle>
      <a:lvl1pPr algn="l" defTabSz="914400" rtl="0" eaLnBrk="1" latinLnBrk="0" hangingPunct="1">
        <a:lnSpc>
          <a:spcPct val="90000"/>
        </a:lnSpc>
        <a:spcBef>
          <a:spcPct val="0"/>
        </a:spcBef>
        <a:buNone/>
        <a:defRPr sz="3200" b="0" i="0" kern="1200">
          <a:solidFill>
            <a:srgbClr val="602A7A"/>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afstammingscentrum.be"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hyperlink" Target="http://www.afstammingscentrum.b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272FEC-05BA-644C-ADA4-855D7BCC0B97}"/>
              </a:ext>
            </a:extLst>
          </p:cNvPr>
          <p:cNvSpPr>
            <a:spLocks noGrp="1"/>
          </p:cNvSpPr>
          <p:nvPr>
            <p:ph type="title"/>
          </p:nvPr>
        </p:nvSpPr>
        <p:spPr/>
        <p:txBody>
          <a:bodyPr/>
          <a:lstStyle/>
          <a:p>
            <a:r>
              <a:rPr lang="nl-BE" b="1" dirty="0"/>
              <a:t>Het Afstammingscentrum</a:t>
            </a:r>
            <a:br>
              <a:rPr lang="nl-BE" dirty="0"/>
            </a:br>
            <a:r>
              <a:rPr lang="nl-BE" sz="2400" b="1" dirty="0"/>
              <a:t>Voorstelling Burgerzaken – 18 okt. 2023</a:t>
            </a:r>
            <a:endParaRPr lang="nl-BE" b="1" dirty="0"/>
          </a:p>
        </p:txBody>
      </p:sp>
    </p:spTree>
    <p:extLst>
      <p:ext uri="{BB962C8B-B14F-4D97-AF65-F5344CB8AC3E}">
        <p14:creationId xmlns:p14="http://schemas.microsoft.com/office/powerpoint/2010/main" val="197569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F86A948-C895-83FD-5663-7F35E2957187}"/>
              </a:ext>
            </a:extLst>
          </p:cNvPr>
          <p:cNvSpPr>
            <a:spLocks noGrp="1"/>
          </p:cNvSpPr>
          <p:nvPr>
            <p:ph idx="1"/>
          </p:nvPr>
        </p:nvSpPr>
        <p:spPr>
          <a:xfrm>
            <a:off x="838200" y="801858"/>
            <a:ext cx="10268243" cy="5375105"/>
          </a:xfrm>
        </p:spPr>
        <p:txBody>
          <a:bodyPr/>
          <a:lstStyle/>
          <a:p>
            <a:pPr fontAlgn="base"/>
            <a:r>
              <a:rPr lang="en-US" sz="2400" b="0" i="0" u="none" strike="noStrike" dirty="0">
                <a:solidFill>
                  <a:srgbClr val="000000"/>
                </a:solidFill>
                <a:effectLst/>
                <a:latin typeface="Arial Nova Light" panose="020B0304020202020204" pitchFamily="34" charset="0"/>
              </a:rPr>
              <a:t>IVRK, </a:t>
            </a:r>
            <a:r>
              <a:rPr lang="en-US" sz="2400" dirty="0">
                <a:solidFill>
                  <a:srgbClr val="000000"/>
                </a:solidFill>
              </a:rPr>
              <a:t>art. 7 - 8, EVRM, art. 8</a:t>
            </a:r>
          </a:p>
          <a:p>
            <a:pPr fontAlgn="base"/>
            <a:r>
              <a:rPr lang="en-US" sz="2400" b="0" i="0" u="none" strike="noStrike" dirty="0">
                <a:solidFill>
                  <a:srgbClr val="000000"/>
                </a:solidFill>
                <a:effectLst/>
                <a:latin typeface="Arial Nova Light" panose="020B0304020202020204" pitchFamily="34" charset="0"/>
              </a:rPr>
              <a:t>Kinderrechtencomite (2019) aanbeveling aan België: “Right to identity: The Committee recommends that the State party carry out a legislative review to consider access to information of children born through assisted reproduction about their origins.” </a:t>
            </a:r>
            <a:r>
              <a:rPr lang="en-US" sz="2400" b="0" i="0" dirty="0">
                <a:solidFill>
                  <a:srgbClr val="000000"/>
                </a:solidFill>
                <a:effectLst/>
                <a:latin typeface="Arial Nova Light" panose="020B0304020202020204" pitchFamily="34" charset="0"/>
              </a:rPr>
              <a:t>​</a:t>
            </a:r>
          </a:p>
          <a:p>
            <a:pPr fontAlgn="base"/>
            <a:r>
              <a:rPr lang="en-US" sz="2400" dirty="0">
                <a:solidFill>
                  <a:srgbClr val="000000"/>
                </a:solidFill>
              </a:rPr>
              <a:t>EHRM rechtspraak, vb. “</a:t>
            </a:r>
            <a:r>
              <a:rPr lang="fr-FR" sz="2400" dirty="0">
                <a:solidFill>
                  <a:srgbClr val="000000"/>
                </a:solidFill>
              </a:rPr>
              <a:t>La Cour considère que le droit à l’identité, dont relève le droit de connaître et de faire reconnaître son ascendance, fait partie intégrante de la notion de vie privée. » </a:t>
            </a:r>
            <a:r>
              <a:rPr lang="nl-BE" sz="2400" dirty="0">
                <a:solidFill>
                  <a:srgbClr val="000000"/>
                </a:solidFill>
              </a:rPr>
              <a:t>(arrest Pascaud vs. F, juni 2011, Hof Straatsburg)  </a:t>
            </a:r>
            <a:endParaRPr lang="en-US" sz="2400" dirty="0">
              <a:solidFill>
                <a:srgbClr val="000000"/>
              </a:solidFill>
            </a:endParaRPr>
          </a:p>
          <a:p>
            <a:pPr algn="l"/>
            <a:r>
              <a:rPr lang="en-US" sz="2400" dirty="0">
                <a:solidFill>
                  <a:srgbClr val="000000"/>
                </a:solidFill>
              </a:rPr>
              <a:t>G. Mathieu (UNamur, 2016): “To deny (a child) knowledge of his or her origins, is to remove a part of him or her”</a:t>
            </a:r>
          </a:p>
          <a:p>
            <a:r>
              <a:rPr lang="en-US" sz="2400" dirty="0">
                <a:solidFill>
                  <a:srgbClr val="000000"/>
                </a:solidFill>
              </a:rPr>
              <a:t>F. Swennen (UA in DS, 22 mei 2016): “</a:t>
            </a:r>
            <a:r>
              <a:rPr lang="nl-NL" sz="2400" dirty="0">
                <a:solidFill>
                  <a:srgbClr val="000000"/>
                </a:solidFill>
              </a:rPr>
              <a:t>Met het toelaten van anoniem           donorschap schendt België de rechten van het kind”</a:t>
            </a:r>
            <a:endParaRPr lang="en-US" sz="2400" dirty="0">
              <a:solidFill>
                <a:srgbClr val="000000"/>
              </a:solidFill>
            </a:endParaRPr>
          </a:p>
          <a:p>
            <a:pPr marL="0" indent="0" algn="just" rtl="0" fontAlgn="base">
              <a:buNone/>
            </a:pPr>
            <a:endParaRPr lang="en-US" sz="2400" b="0" i="0" dirty="0">
              <a:solidFill>
                <a:srgbClr val="000000"/>
              </a:solidFill>
              <a:effectLst/>
              <a:latin typeface="Segoe UI" panose="020B0502040204020203" pitchFamily="34" charset="0"/>
            </a:endParaRPr>
          </a:p>
          <a:p>
            <a:endParaRPr lang="nl-BE" dirty="0"/>
          </a:p>
        </p:txBody>
      </p:sp>
    </p:spTree>
    <p:extLst>
      <p:ext uri="{BB962C8B-B14F-4D97-AF65-F5344CB8AC3E}">
        <p14:creationId xmlns:p14="http://schemas.microsoft.com/office/powerpoint/2010/main" val="382586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12195-E15C-139C-2BC4-C850C41635B0}"/>
              </a:ext>
            </a:extLst>
          </p:cNvPr>
          <p:cNvSpPr>
            <a:spLocks noGrp="1"/>
          </p:cNvSpPr>
          <p:nvPr>
            <p:ph type="title"/>
          </p:nvPr>
        </p:nvSpPr>
        <p:spPr/>
        <p:txBody>
          <a:bodyPr/>
          <a:lstStyle/>
          <a:p>
            <a:r>
              <a:rPr lang="nl-BE" b="1" dirty="0"/>
              <a:t>DOELGROEPEN</a:t>
            </a:r>
          </a:p>
        </p:txBody>
      </p:sp>
      <p:sp>
        <p:nvSpPr>
          <p:cNvPr id="3" name="Tijdelijke aanduiding voor inhoud 2">
            <a:extLst>
              <a:ext uri="{FF2B5EF4-FFF2-40B4-BE49-F238E27FC236}">
                <a16:creationId xmlns:a16="http://schemas.microsoft.com/office/drawing/2014/main" id="{6E106F7B-A537-51A4-DA4A-A35F93234783}"/>
              </a:ext>
            </a:extLst>
          </p:cNvPr>
          <p:cNvSpPr>
            <a:spLocks noGrp="1"/>
          </p:cNvSpPr>
          <p:nvPr>
            <p:ph sz="half" idx="1"/>
          </p:nvPr>
        </p:nvSpPr>
        <p:spPr>
          <a:xfrm>
            <a:off x="1209822" y="1322363"/>
            <a:ext cx="9678572" cy="4854600"/>
          </a:xfrm>
        </p:spPr>
        <p:txBody>
          <a:bodyPr/>
          <a:lstStyle/>
          <a:p>
            <a:pPr marL="0" indent="0">
              <a:buNone/>
            </a:pPr>
            <a:r>
              <a:rPr lang="nl-BE" sz="2400" b="1" dirty="0"/>
              <a:t>Primair</a:t>
            </a:r>
            <a:r>
              <a:rPr lang="nl-BE" sz="2400" dirty="0"/>
              <a:t>:</a:t>
            </a:r>
          </a:p>
          <a:p>
            <a:pPr marL="0" indent="0">
              <a:buNone/>
            </a:pPr>
            <a:r>
              <a:rPr lang="nl-BE" sz="2400" dirty="0"/>
              <a:t>- Geadopteerden, nationaal (AKN) en transnationaal (AKT)</a:t>
            </a:r>
          </a:p>
          <a:p>
            <a:pPr>
              <a:buFontTx/>
              <a:buChar char="-"/>
            </a:pPr>
            <a:r>
              <a:rPr lang="nl-BE" sz="2400" dirty="0"/>
              <a:t>Donorkinderen (DOK)</a:t>
            </a:r>
          </a:p>
          <a:p>
            <a:pPr>
              <a:buFontTx/>
              <a:buChar char="-"/>
            </a:pPr>
            <a:r>
              <a:rPr lang="nl-BE" sz="2400" dirty="0"/>
              <a:t>Metissen van de kolonisatie (MET)</a:t>
            </a:r>
          </a:p>
          <a:p>
            <a:pPr marL="0" indent="0">
              <a:buNone/>
            </a:pPr>
            <a:r>
              <a:rPr lang="nl-BE" sz="2400" dirty="0"/>
              <a:t>Maar </a:t>
            </a:r>
            <a:r>
              <a:rPr lang="nl-BE" sz="2400" b="1" dirty="0"/>
              <a:t>ook</a:t>
            </a:r>
            <a:r>
              <a:rPr lang="nl-BE" sz="2400" dirty="0"/>
              <a:t>:</a:t>
            </a:r>
          </a:p>
          <a:p>
            <a:pPr>
              <a:buFontTx/>
              <a:buChar char="-"/>
            </a:pPr>
            <a:r>
              <a:rPr lang="nl-BE" sz="2400" dirty="0"/>
              <a:t>Zoekende verwanten (categorie FAM)</a:t>
            </a:r>
          </a:p>
          <a:p>
            <a:pPr>
              <a:buFontTx/>
              <a:buChar char="-"/>
            </a:pPr>
            <a:r>
              <a:rPr lang="nl-BE" sz="2400" dirty="0"/>
              <a:t>Eerste ouders (EOT), geboorteouders (EON)</a:t>
            </a:r>
          </a:p>
          <a:p>
            <a:pPr>
              <a:buFontTx/>
              <a:buChar char="-"/>
            </a:pPr>
            <a:r>
              <a:rPr lang="nl-BE" sz="2400" dirty="0"/>
              <a:t>Donoren (DOO)</a:t>
            </a:r>
          </a:p>
          <a:p>
            <a:pPr>
              <a:buFontTx/>
              <a:buChar char="-"/>
            </a:pPr>
            <a:r>
              <a:rPr lang="nl-BE" sz="2400" dirty="0"/>
              <a:t>Ouders van geadopteerden (AON en AOT), van donorkinderen (ODK)</a:t>
            </a:r>
          </a:p>
          <a:p>
            <a:pPr>
              <a:buFontTx/>
              <a:buChar char="-"/>
            </a:pPr>
            <a:endParaRPr lang="nl-BE" sz="2400" dirty="0"/>
          </a:p>
        </p:txBody>
      </p:sp>
    </p:spTree>
    <p:extLst>
      <p:ext uri="{BB962C8B-B14F-4D97-AF65-F5344CB8AC3E}">
        <p14:creationId xmlns:p14="http://schemas.microsoft.com/office/powerpoint/2010/main" val="360088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35A3BBB-C01F-AEA8-B095-CDEAB4AE52B1}"/>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223" b="522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9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BB76E-D807-028E-F865-1F44C3B9BD9E}"/>
              </a:ext>
            </a:extLst>
          </p:cNvPr>
          <p:cNvSpPr>
            <a:spLocks noGrp="1"/>
          </p:cNvSpPr>
          <p:nvPr>
            <p:ph type="title"/>
          </p:nvPr>
        </p:nvSpPr>
        <p:spPr/>
        <p:txBody>
          <a:bodyPr/>
          <a:lstStyle/>
          <a:p>
            <a:r>
              <a:rPr lang="nl-BE" b="1" dirty="0"/>
              <a:t>WAARDEN</a:t>
            </a:r>
          </a:p>
        </p:txBody>
      </p:sp>
      <p:sp>
        <p:nvSpPr>
          <p:cNvPr id="3" name="Tijdelijke aanduiding voor inhoud 2">
            <a:extLst>
              <a:ext uri="{FF2B5EF4-FFF2-40B4-BE49-F238E27FC236}">
                <a16:creationId xmlns:a16="http://schemas.microsoft.com/office/drawing/2014/main" id="{EBDE9CE0-78A1-A33F-99FC-FE4C31BEA3CA}"/>
              </a:ext>
            </a:extLst>
          </p:cNvPr>
          <p:cNvSpPr>
            <a:spLocks noGrp="1"/>
          </p:cNvSpPr>
          <p:nvPr>
            <p:ph idx="1"/>
          </p:nvPr>
        </p:nvSpPr>
        <p:spPr>
          <a:xfrm>
            <a:off x="1167618" y="1310640"/>
            <a:ext cx="10186182" cy="4226561"/>
          </a:xfrm>
        </p:spPr>
        <p:txBody>
          <a:bodyPr/>
          <a:lstStyle/>
          <a:p>
            <a:pPr marL="342900" lvl="0" indent="-342900" algn="just">
              <a:lnSpc>
                <a:spcPct val="100000"/>
              </a:lnSpc>
              <a:spcBef>
                <a:spcPts val="600"/>
              </a:spcBef>
              <a:buFont typeface="Symbol" panose="05050102010706020507" pitchFamily="18" charset="2"/>
              <a:buChar char=""/>
            </a:pPr>
            <a:r>
              <a:rPr lang="nl-BE" sz="2400" dirty="0">
                <a:solidFill>
                  <a:srgbClr val="000000"/>
                </a:solidFill>
                <a:effectLst/>
                <a:latin typeface="Arial Nova Light" panose="020B0304020202020204" pitchFamily="34" charset="0"/>
                <a:ea typeface="DengXian Light" panose="02010600030101010101" pitchFamily="2" charset="-122"/>
                <a:cs typeface="Times New Roman" panose="02020603050405020304" pitchFamily="18" charset="0"/>
              </a:rPr>
              <a:t>Respectvolle en empathische houding</a:t>
            </a:r>
          </a:p>
          <a:p>
            <a:pPr marL="342900" lvl="0" indent="-342900" algn="just">
              <a:lnSpc>
                <a:spcPct val="100000"/>
              </a:lnSpc>
              <a:buFont typeface="Symbol" panose="05050102010706020507" pitchFamily="18" charset="2"/>
              <a:buChar char=""/>
            </a:pPr>
            <a:r>
              <a:rPr lang="nl-BE" sz="2400" dirty="0">
                <a:solidFill>
                  <a:srgbClr val="000000"/>
                </a:solidFill>
                <a:effectLst/>
                <a:latin typeface="Arial Nova Light" panose="020B0304020202020204" pitchFamily="34" charset="0"/>
                <a:ea typeface="DengXian Light" panose="02010600030101010101" pitchFamily="2" charset="-122"/>
                <a:cs typeface="Times New Roman" panose="02020603050405020304" pitchFamily="18" charset="0"/>
              </a:rPr>
              <a:t>De rechten van het ‘kind’ staan centraal </a:t>
            </a:r>
          </a:p>
          <a:p>
            <a:pPr marL="342900" lvl="0" indent="-342900" algn="just">
              <a:lnSpc>
                <a:spcPct val="100000"/>
              </a:lnSpc>
              <a:buFont typeface="Symbol" panose="05050102010706020507" pitchFamily="18" charset="2"/>
              <a:buChar char=""/>
            </a:pPr>
            <a:r>
              <a:rPr lang="nl-BE" sz="2400" dirty="0">
                <a:solidFill>
                  <a:srgbClr val="000000"/>
                </a:solidFill>
                <a:effectLst/>
                <a:latin typeface="Arial Nova Light" panose="020B0304020202020204" pitchFamily="34" charset="0"/>
                <a:ea typeface="DengXian Light" panose="02010600030101010101" pitchFamily="2" charset="-122"/>
                <a:cs typeface="Times New Roman" panose="02020603050405020304" pitchFamily="18" charset="0"/>
              </a:rPr>
              <a:t>Laagdrempelig</a:t>
            </a:r>
            <a:r>
              <a:rPr lang="nl-BE" sz="2400" dirty="0">
                <a:solidFill>
                  <a:srgbClr val="000000"/>
                </a:solidFill>
                <a:ea typeface="DengXian Light" panose="02010600030101010101" pitchFamily="2" charset="-122"/>
                <a:cs typeface="Times New Roman" panose="02020603050405020304" pitchFamily="18" charset="0"/>
              </a:rPr>
              <a:t> (anoniem, kosteloos…)</a:t>
            </a:r>
            <a:endParaRPr lang="nl-BE" sz="2400" dirty="0">
              <a:solidFill>
                <a:srgbClr val="000000"/>
              </a:solidFill>
              <a:effectLst/>
              <a:latin typeface="Arial Nova Light" panose="020B0304020202020204" pitchFamily="34" charset="0"/>
              <a:ea typeface="DengXian Light" panose="02010600030101010101" pitchFamily="2" charset="-122"/>
              <a:cs typeface="Times New Roman" panose="02020603050405020304" pitchFamily="18" charset="0"/>
            </a:endParaRPr>
          </a:p>
          <a:p>
            <a:pPr marL="342900" lvl="0" indent="-342900" algn="just">
              <a:lnSpc>
                <a:spcPct val="100000"/>
              </a:lnSpc>
              <a:buFont typeface="Symbol" panose="05050102010706020507" pitchFamily="18" charset="2"/>
              <a:buChar char=""/>
            </a:pPr>
            <a:r>
              <a:rPr lang="nl-BE" sz="2400" dirty="0">
                <a:solidFill>
                  <a:srgbClr val="000000"/>
                </a:solidFill>
                <a:effectLst/>
                <a:latin typeface="Arial Nova Light" panose="020B0304020202020204" pitchFamily="34" charset="0"/>
                <a:ea typeface="DengXian Light" panose="02010600030101010101" pitchFamily="2" charset="-122"/>
                <a:cs typeface="Times New Roman" panose="02020603050405020304" pitchFamily="18" charset="0"/>
              </a:rPr>
              <a:t>Focus op vertrouwelijkheid en privacy</a:t>
            </a:r>
          </a:p>
          <a:p>
            <a:pPr marL="342900" lvl="0" indent="-342900" algn="just">
              <a:lnSpc>
                <a:spcPct val="100000"/>
              </a:lnSpc>
              <a:buFont typeface="Symbol" panose="05050102010706020507" pitchFamily="18" charset="2"/>
              <a:buChar char=""/>
            </a:pPr>
            <a:r>
              <a:rPr lang="nl-BE" sz="2400" dirty="0">
                <a:solidFill>
                  <a:srgbClr val="000000"/>
                </a:solidFill>
                <a:effectLst/>
                <a:latin typeface="Arial Nova Light" panose="020B0304020202020204" pitchFamily="34" charset="0"/>
                <a:ea typeface="DengXian Light" panose="02010600030101010101" pitchFamily="2" charset="-122"/>
                <a:cs typeface="Times New Roman" panose="02020603050405020304" pitchFamily="18" charset="0"/>
              </a:rPr>
              <a:t>Gebaseerd op wetenschappelijke inzichten en maatschappelijke context</a:t>
            </a:r>
          </a:p>
          <a:p>
            <a:pPr marL="342900" lvl="0" indent="-342900" algn="just">
              <a:lnSpc>
                <a:spcPct val="100000"/>
              </a:lnSpc>
              <a:buFont typeface="Symbol" panose="05050102010706020507" pitchFamily="18" charset="2"/>
              <a:buChar char=""/>
            </a:pPr>
            <a:r>
              <a:rPr lang="nl-BE" sz="2400" dirty="0">
                <a:solidFill>
                  <a:srgbClr val="000000"/>
                </a:solidFill>
                <a:effectLst/>
                <a:latin typeface="Arial Nova Light" panose="020B0304020202020204" pitchFamily="34" charset="0"/>
                <a:ea typeface="DengXian Light" panose="02010600030101010101" pitchFamily="2" charset="-122"/>
                <a:cs typeface="Times New Roman" panose="02020603050405020304" pitchFamily="18" charset="0"/>
              </a:rPr>
              <a:t>De noden van de cliënt primeren, eigen tempo</a:t>
            </a:r>
          </a:p>
          <a:p>
            <a:pPr marL="342900" lvl="0" indent="-342900" algn="just">
              <a:lnSpc>
                <a:spcPct val="100000"/>
              </a:lnSpc>
              <a:buFont typeface="Symbol" panose="05050102010706020507" pitchFamily="18" charset="2"/>
              <a:buChar char=""/>
            </a:pPr>
            <a:r>
              <a:rPr lang="nl-BE" sz="2400" dirty="0">
                <a:solidFill>
                  <a:srgbClr val="000000"/>
                </a:solidFill>
                <a:effectLst/>
                <a:latin typeface="Arial Nova Light" panose="020B0304020202020204" pitchFamily="34" charset="0"/>
                <a:ea typeface="DengXian Light" panose="02010600030101010101" pitchFamily="2" charset="-122"/>
                <a:cs typeface="Times New Roman" panose="02020603050405020304" pitchFamily="18" charset="0"/>
              </a:rPr>
              <a:t>Complementair met het aanbod van andere voorzieningen</a:t>
            </a:r>
          </a:p>
          <a:p>
            <a:pPr marL="342900" lvl="0" indent="-342900" algn="just">
              <a:lnSpc>
                <a:spcPct val="100000"/>
              </a:lnSpc>
              <a:spcAft>
                <a:spcPts val="600"/>
              </a:spcAft>
              <a:buFont typeface="Symbol" panose="05050102010706020507" pitchFamily="18" charset="2"/>
              <a:buChar char=""/>
            </a:pPr>
            <a:r>
              <a:rPr lang="nl-BE" sz="2400" dirty="0">
                <a:solidFill>
                  <a:srgbClr val="000000"/>
                </a:solidFill>
                <a:effectLst/>
                <a:latin typeface="Arial Nova Light" panose="020B0304020202020204" pitchFamily="34" charset="0"/>
                <a:ea typeface="DengXian Light" panose="02010600030101010101" pitchFamily="2" charset="-122"/>
                <a:cs typeface="Times New Roman" panose="02020603050405020304" pitchFamily="18" charset="0"/>
              </a:rPr>
              <a:t>Onafhankelijk - neutraal</a:t>
            </a:r>
          </a:p>
          <a:p>
            <a:pPr marL="0" indent="0" algn="just">
              <a:buNone/>
            </a:pPr>
            <a:endParaRPr lang="nl-BE" sz="1800" dirty="0">
              <a:solidFill>
                <a:srgbClr val="000000"/>
              </a:solidFill>
              <a:effectLst/>
              <a:latin typeface="Arial Nova Light" panose="020B0304020202020204" pitchFamily="34" charset="0"/>
              <a:ea typeface="Arial Nova Light" panose="020B0304020202020204" pitchFamily="34" charset="0"/>
              <a:cs typeface="Times New Roman (Koppen CS)"/>
            </a:endParaRPr>
          </a:p>
          <a:p>
            <a:endParaRPr lang="nl-BE" dirty="0"/>
          </a:p>
        </p:txBody>
      </p:sp>
    </p:spTree>
    <p:extLst>
      <p:ext uri="{BB962C8B-B14F-4D97-AF65-F5344CB8AC3E}">
        <p14:creationId xmlns:p14="http://schemas.microsoft.com/office/powerpoint/2010/main" val="311747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ontwerp, sjabloon&#10;&#10;Automatisch gegenereerde beschrijving">
            <a:extLst>
              <a:ext uri="{FF2B5EF4-FFF2-40B4-BE49-F238E27FC236}">
                <a16:creationId xmlns:a16="http://schemas.microsoft.com/office/drawing/2014/main" id="{FC0D8F5E-D78F-9E2F-F4A7-D9CD4723D2FE}"/>
              </a:ext>
            </a:extLst>
          </p:cNvPr>
          <p:cNvPicPr>
            <a:picLocks noChangeAspect="1"/>
          </p:cNvPicPr>
          <p:nvPr/>
        </p:nvPicPr>
        <p:blipFill>
          <a:blip r:embed="rId3"/>
          <a:stretch>
            <a:fillRect/>
          </a:stretch>
        </p:blipFill>
        <p:spPr>
          <a:xfrm>
            <a:off x="225084" y="139163"/>
            <a:ext cx="9597979" cy="5776302"/>
          </a:xfrm>
          <a:prstGeom prst="rect">
            <a:avLst/>
          </a:prstGeom>
        </p:spPr>
      </p:pic>
    </p:spTree>
    <p:extLst>
      <p:ext uri="{BB962C8B-B14F-4D97-AF65-F5344CB8AC3E}">
        <p14:creationId xmlns:p14="http://schemas.microsoft.com/office/powerpoint/2010/main" val="136177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Papierprodcut, Afdrukken, papier&#10;&#10;Automatisch gegenereerde beschrijving">
            <a:extLst>
              <a:ext uri="{FF2B5EF4-FFF2-40B4-BE49-F238E27FC236}">
                <a16:creationId xmlns:a16="http://schemas.microsoft.com/office/drawing/2014/main" id="{937879C8-374E-29B4-C1B2-BDE070DA859A}"/>
              </a:ext>
            </a:extLst>
          </p:cNvPr>
          <p:cNvPicPr>
            <a:picLocks noChangeAspect="1"/>
          </p:cNvPicPr>
          <p:nvPr/>
        </p:nvPicPr>
        <p:blipFill rotWithShape="1">
          <a:blip r:embed="rId3"/>
          <a:srcRect t="3668" b="21346"/>
          <a:stretch/>
        </p:blipFill>
        <p:spPr>
          <a:xfrm>
            <a:off x="13276" y="0"/>
            <a:ext cx="12191980" cy="6856718"/>
          </a:xfrm>
          <a:prstGeom prst="rect">
            <a:avLst/>
          </a:prstGeom>
        </p:spPr>
      </p:pic>
      <p:sp>
        <p:nvSpPr>
          <p:cNvPr id="6" name="Tekstvak 5">
            <a:extLst>
              <a:ext uri="{FF2B5EF4-FFF2-40B4-BE49-F238E27FC236}">
                <a16:creationId xmlns:a16="http://schemas.microsoft.com/office/drawing/2014/main" id="{E8D4B7E3-ADC5-0F7E-8054-2BEAAF3BFD75}"/>
              </a:ext>
            </a:extLst>
          </p:cNvPr>
          <p:cNvSpPr txBox="1"/>
          <p:nvPr/>
        </p:nvSpPr>
        <p:spPr>
          <a:xfrm>
            <a:off x="8743071" y="470263"/>
            <a:ext cx="3448928" cy="646331"/>
          </a:xfrm>
          <a:prstGeom prst="rect">
            <a:avLst/>
          </a:prstGeom>
          <a:noFill/>
        </p:spPr>
        <p:txBody>
          <a:bodyPr wrap="square">
            <a:spAutoFit/>
          </a:bodyPr>
          <a:lstStyle/>
          <a:p>
            <a:r>
              <a:rPr lang="nl-BE" sz="3600" b="1" dirty="0">
                <a:solidFill>
                  <a:srgbClr val="DD488C"/>
                </a:solidFill>
                <a:latin typeface="Arial Nova" panose="020B0504020202020204" pitchFamily="34" charset="0"/>
              </a:rPr>
              <a:t>INFORMEREN</a:t>
            </a:r>
            <a:endParaRPr lang="nl-BE" sz="3600" dirty="0"/>
          </a:p>
        </p:txBody>
      </p:sp>
    </p:spTree>
    <p:extLst>
      <p:ext uri="{BB962C8B-B14F-4D97-AF65-F5344CB8AC3E}">
        <p14:creationId xmlns:p14="http://schemas.microsoft.com/office/powerpoint/2010/main" val="206017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363A5-EFA5-96A0-9CBB-AF4E9420582E}"/>
              </a:ext>
            </a:extLst>
          </p:cNvPr>
          <p:cNvSpPr>
            <a:spLocks noGrp="1"/>
          </p:cNvSpPr>
          <p:nvPr>
            <p:ph type="title"/>
          </p:nvPr>
        </p:nvSpPr>
        <p:spPr/>
        <p:txBody>
          <a:bodyPr/>
          <a:lstStyle/>
          <a:p>
            <a:r>
              <a:rPr lang="nl-BE" b="1" dirty="0"/>
              <a:t>INFORMEREN - SENSIBILISEREN</a:t>
            </a:r>
          </a:p>
        </p:txBody>
      </p:sp>
      <p:sp>
        <p:nvSpPr>
          <p:cNvPr id="3" name="Tijdelijke aanduiding voor inhoud 2">
            <a:extLst>
              <a:ext uri="{FF2B5EF4-FFF2-40B4-BE49-F238E27FC236}">
                <a16:creationId xmlns:a16="http://schemas.microsoft.com/office/drawing/2014/main" id="{B446AFB5-55A6-5D67-30B4-ABEEE0113EF1}"/>
              </a:ext>
            </a:extLst>
          </p:cNvPr>
          <p:cNvSpPr>
            <a:spLocks noGrp="1"/>
          </p:cNvSpPr>
          <p:nvPr>
            <p:ph idx="1"/>
          </p:nvPr>
        </p:nvSpPr>
        <p:spPr/>
        <p:txBody>
          <a:bodyPr>
            <a:normAutofit/>
          </a:bodyPr>
          <a:lstStyle/>
          <a:p>
            <a:r>
              <a:rPr lang="nl-BE" sz="2400" dirty="0"/>
              <a:t>(Nog steeds) geen campagnes</a:t>
            </a:r>
          </a:p>
          <a:p>
            <a:r>
              <a:rPr lang="nl-BE" sz="2400" dirty="0"/>
              <a:t>Traditionele media (enkel reactief), sporadisch</a:t>
            </a:r>
          </a:p>
          <a:p>
            <a:r>
              <a:rPr lang="nl-BE" sz="2400" dirty="0"/>
              <a:t>Sociale media</a:t>
            </a:r>
          </a:p>
          <a:p>
            <a:r>
              <a:rPr lang="nl-BE" sz="2400" dirty="0"/>
              <a:t>Algemene en gerichte brochures, meertalig</a:t>
            </a:r>
          </a:p>
          <a:p>
            <a:r>
              <a:rPr lang="nl-BE" sz="2400" dirty="0"/>
              <a:t>Presentaties, lezingen en vormingen</a:t>
            </a:r>
          </a:p>
          <a:p>
            <a:r>
              <a:rPr lang="nl-BE" sz="2400" dirty="0"/>
              <a:t>Jaarverslag</a:t>
            </a:r>
          </a:p>
          <a:p>
            <a:r>
              <a:rPr lang="nl-BE" sz="2400" dirty="0"/>
              <a:t>Website: nu ook meertalig</a:t>
            </a:r>
          </a:p>
        </p:txBody>
      </p:sp>
      <p:pic>
        <p:nvPicPr>
          <p:cNvPr id="4" name="Tijdelijke aanduiding voor inhoud 9" descr="Kan een afbeelding zijn van één of meer mensen en , met de tekst ADOPTIE EEN PRAKTIJK WAARBIJ DE BELANGEN VAN DE GEADOPTEERDEN CENTRAAL MOETEN STAAN. HIERBIJ DIENEN'WE ONS CONTINU BLIJVEN STELLEN WERKELIJKHEID HET IDEEVAN EXCLUSIEF WAARBIJ EVERWANTSCHAPSBANDE TUSSEN OUDER EN KIND WORDEN DOORGESNEDENT EVEN ACHTERHAALD. DAAROM DAT BELANGRIJKI INVESTEREN IN VERBROKEN RELATIES VOOR WILLEN. BINNEN MIJN THESISONDERZOEK STAATDIT ASPECT VAN HELING EN HERSTEL OOK CENTRAAL. PECHA KUCHA AVOND ZA 28/8 8U30 GENT SCHRIJF JE IN! STEUNPUNT ADOPTIE LAAT JE INSPIREREN DOOR SPREKER JOYCE BEX RAJECTBEGELEIDERBIJ HET AFSTAMMINGSCENTRUM">
            <a:extLst>
              <a:ext uri="{FF2B5EF4-FFF2-40B4-BE49-F238E27FC236}">
                <a16:creationId xmlns:a16="http://schemas.microsoft.com/office/drawing/2014/main" id="{BA066AB8-F703-B12A-BAE1-9FB13F5925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4286" y="1482634"/>
            <a:ext cx="3985848" cy="3341077"/>
          </a:xfrm>
          <a:prstGeom prst="rect">
            <a:avLst/>
          </a:prstGeom>
          <a:noFill/>
          <a:ln>
            <a:noFill/>
          </a:ln>
        </p:spPr>
      </p:pic>
    </p:spTree>
    <p:extLst>
      <p:ext uri="{BB962C8B-B14F-4D97-AF65-F5344CB8AC3E}">
        <p14:creationId xmlns:p14="http://schemas.microsoft.com/office/powerpoint/2010/main" val="421410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3FD478-A8D5-BC1B-312D-EAFEE6A2B752}"/>
              </a:ext>
            </a:extLst>
          </p:cNvPr>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l="14291" r="14291"/>
          <a:stretch>
            <a:fillRect/>
          </a:stretch>
        </p:blipFill>
        <p:spPr bwMode="auto">
          <a:xfrm>
            <a:off x="122055" y="0"/>
            <a:ext cx="10896600" cy="554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03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rmopname&#10;&#10;Automatisch gegenereerde beschrijving">
            <a:extLst>
              <a:ext uri="{FF2B5EF4-FFF2-40B4-BE49-F238E27FC236}">
                <a16:creationId xmlns:a16="http://schemas.microsoft.com/office/drawing/2014/main" id="{5C7E298A-5B70-1B4D-AB7C-5279F985630D}"/>
              </a:ext>
            </a:extLst>
          </p:cNvPr>
          <p:cNvPicPr>
            <a:picLocks noChangeAspect="1"/>
          </p:cNvPicPr>
          <p:nvPr/>
        </p:nvPicPr>
        <p:blipFill>
          <a:blip r:embed="rId3"/>
          <a:stretch>
            <a:fillRect/>
          </a:stretch>
        </p:blipFill>
        <p:spPr>
          <a:xfrm>
            <a:off x="0" y="37752"/>
            <a:ext cx="12192000" cy="6782496"/>
          </a:xfrm>
          <a:prstGeom prst="rect">
            <a:avLst/>
          </a:prstGeom>
        </p:spPr>
      </p:pic>
    </p:spTree>
    <p:extLst>
      <p:ext uri="{BB962C8B-B14F-4D97-AF65-F5344CB8AC3E}">
        <p14:creationId xmlns:p14="http://schemas.microsoft.com/office/powerpoint/2010/main" val="203643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descr="Afbeelding met lucht, buiten, transport, kleurrijk&#10;&#10;Automatisch gegenereerde beschrijving">
            <a:extLst>
              <a:ext uri="{FF2B5EF4-FFF2-40B4-BE49-F238E27FC236}">
                <a16:creationId xmlns:a16="http://schemas.microsoft.com/office/drawing/2014/main" id="{6D9F6D57-F98B-A810-84E4-FB5624901FB1}"/>
              </a:ext>
            </a:extLst>
          </p:cNvPr>
          <p:cNvPicPr>
            <a:picLocks noGrp="1" noChangeAspect="1"/>
          </p:cNvPicPr>
          <p:nvPr>
            <p:ph type="pic" sz="quarter" idx="13"/>
          </p:nvPr>
        </p:nvPicPr>
        <p:blipFill rotWithShape="1">
          <a:blip r:embed="rId3"/>
          <a:srcRect t="11675" b="4071"/>
          <a:stretch/>
        </p:blipFill>
        <p:spPr>
          <a:xfrm>
            <a:off x="20" y="1282"/>
            <a:ext cx="12191980" cy="6856718"/>
          </a:xfrm>
          <a:prstGeom prst="rect">
            <a:avLst/>
          </a:prstGeom>
        </p:spPr>
      </p:pic>
      <p:sp>
        <p:nvSpPr>
          <p:cNvPr id="3" name="Tekstvak 2">
            <a:extLst>
              <a:ext uri="{FF2B5EF4-FFF2-40B4-BE49-F238E27FC236}">
                <a16:creationId xmlns:a16="http://schemas.microsoft.com/office/drawing/2014/main" id="{982F232A-19A4-F619-EB15-CBF59B7D0975}"/>
              </a:ext>
            </a:extLst>
          </p:cNvPr>
          <p:cNvSpPr txBox="1"/>
          <p:nvPr/>
        </p:nvSpPr>
        <p:spPr>
          <a:xfrm>
            <a:off x="8482818" y="267789"/>
            <a:ext cx="3404381" cy="646331"/>
          </a:xfrm>
          <a:prstGeom prst="rect">
            <a:avLst/>
          </a:prstGeom>
          <a:noFill/>
        </p:spPr>
        <p:txBody>
          <a:bodyPr wrap="square">
            <a:spAutoFit/>
          </a:bodyPr>
          <a:lstStyle/>
          <a:p>
            <a:r>
              <a:rPr lang="nl-BE" sz="3600" b="1" dirty="0">
                <a:solidFill>
                  <a:srgbClr val="DD488C"/>
                </a:solidFill>
                <a:latin typeface="Arial Nova" panose="020B0504020202020204" pitchFamily="34" charset="0"/>
              </a:rPr>
              <a:t>BEGELEIDEN</a:t>
            </a:r>
            <a:endParaRPr lang="nl-BE" sz="3600" dirty="0"/>
          </a:p>
        </p:txBody>
      </p:sp>
    </p:spTree>
    <p:extLst>
      <p:ext uri="{BB962C8B-B14F-4D97-AF65-F5344CB8AC3E}">
        <p14:creationId xmlns:p14="http://schemas.microsoft.com/office/powerpoint/2010/main" val="270486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descr="Afbeelding met tekst, boom, schermopname, software&#10;&#10;Automatisch gegenereerde beschrijving">
            <a:extLst>
              <a:ext uri="{FF2B5EF4-FFF2-40B4-BE49-F238E27FC236}">
                <a16:creationId xmlns:a16="http://schemas.microsoft.com/office/drawing/2014/main" id="{44919C9E-867E-107B-8411-3D1FC97D219D}"/>
              </a:ext>
            </a:extLst>
          </p:cNvPr>
          <p:cNvPicPr>
            <a:picLocks noChangeAspect="1"/>
          </p:cNvPicPr>
          <p:nvPr/>
        </p:nvPicPr>
        <p:blipFill>
          <a:blip r:embed="rId3"/>
          <a:stretch>
            <a:fillRect/>
          </a:stretch>
        </p:blipFill>
        <p:spPr>
          <a:xfrm>
            <a:off x="-1" y="-1"/>
            <a:ext cx="12188951" cy="6977575"/>
          </a:xfrm>
          <a:prstGeom prst="rect">
            <a:avLst/>
          </a:prstGeom>
        </p:spPr>
      </p:pic>
    </p:spTree>
    <p:extLst>
      <p:ext uri="{BB962C8B-B14F-4D97-AF65-F5344CB8AC3E}">
        <p14:creationId xmlns:p14="http://schemas.microsoft.com/office/powerpoint/2010/main" val="435394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2D4872C-4067-13E2-CB28-0856D9747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63" y="204555"/>
            <a:ext cx="1796036" cy="5872564"/>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tekst 7">
            <a:extLst>
              <a:ext uri="{FF2B5EF4-FFF2-40B4-BE49-F238E27FC236}">
                <a16:creationId xmlns:a16="http://schemas.microsoft.com/office/drawing/2014/main" id="{19E19661-E2EB-62C5-3E88-06B8CE514B1D}"/>
              </a:ext>
            </a:extLst>
          </p:cNvPr>
          <p:cNvSpPr>
            <a:spLocks noGrp="1"/>
          </p:cNvSpPr>
          <p:nvPr>
            <p:ph type="body" sz="half" idx="2"/>
          </p:nvPr>
        </p:nvSpPr>
        <p:spPr>
          <a:xfrm>
            <a:off x="3568587" y="817291"/>
            <a:ext cx="7007703" cy="4647091"/>
          </a:xfrm>
        </p:spPr>
        <p:txBody>
          <a:bodyPr>
            <a:normAutofit/>
          </a:bodyPr>
          <a:lstStyle/>
          <a:p>
            <a:pPr marL="457200" indent="-457200">
              <a:buFont typeface="Arial" panose="020B0604020202020204" pitchFamily="34" charset="0"/>
              <a:buChar char="•"/>
            </a:pPr>
            <a:endParaRPr lang="nl-BE" sz="2600" dirty="0"/>
          </a:p>
          <a:p>
            <a:pPr marL="457200" indent="-457200">
              <a:buFont typeface="Arial" panose="020B0604020202020204" pitchFamily="34" charset="0"/>
              <a:buChar char="•"/>
            </a:pPr>
            <a:r>
              <a:rPr lang="nl-BE" sz="2400" dirty="0"/>
              <a:t>Begeleidingskader</a:t>
            </a:r>
          </a:p>
          <a:p>
            <a:pPr marL="457200" indent="-457200">
              <a:buFont typeface="Arial" panose="020B0604020202020204" pitchFamily="34" charset="0"/>
              <a:buChar char="•"/>
            </a:pPr>
            <a:r>
              <a:rPr lang="nl-BE" sz="2400" dirty="0"/>
              <a:t>Een vaste trajectbegeleider </a:t>
            </a:r>
          </a:p>
          <a:p>
            <a:pPr marL="457200" indent="-457200">
              <a:buFont typeface="Arial" panose="020B0604020202020204" pitchFamily="34" charset="0"/>
              <a:buChar char="•"/>
            </a:pPr>
            <a:r>
              <a:rPr lang="nl-BE" sz="2400" dirty="0"/>
              <a:t>Stappenplannen</a:t>
            </a:r>
          </a:p>
          <a:p>
            <a:pPr marL="457200" indent="-457200">
              <a:buFont typeface="Arial" panose="020B0604020202020204" pitchFamily="34" charset="0"/>
              <a:buChar char="•"/>
            </a:pPr>
            <a:r>
              <a:rPr lang="nl-BE" sz="2400" dirty="0"/>
              <a:t>Uniciteit van elke vraag, tempo van de cliënt</a:t>
            </a:r>
          </a:p>
          <a:p>
            <a:pPr marL="457200" indent="-457200">
              <a:buFont typeface="Arial" panose="020B0604020202020204" pitchFamily="34" charset="0"/>
              <a:buChar char="•"/>
            </a:pPr>
            <a:r>
              <a:rPr lang="nl-BE" sz="2400" dirty="0"/>
              <a:t>Zoekbronnen, - methodieken en landenfiches</a:t>
            </a:r>
          </a:p>
          <a:p>
            <a:pPr marL="457200" indent="-457200">
              <a:buFont typeface="Arial" panose="020B0604020202020204" pitchFamily="34" charset="0"/>
              <a:buChar char="•"/>
            </a:pPr>
            <a:r>
              <a:rPr lang="nl-BE" sz="2400" dirty="0"/>
              <a:t>Doorverwijzing </a:t>
            </a:r>
          </a:p>
          <a:p>
            <a:pPr marL="457200" indent="-457200">
              <a:buFont typeface="Arial" panose="020B0604020202020204" pitchFamily="34" charset="0"/>
              <a:buChar char="•"/>
            </a:pPr>
            <a:r>
              <a:rPr lang="nl-BE" sz="2400" dirty="0"/>
              <a:t>Opvolging </a:t>
            </a:r>
          </a:p>
          <a:p>
            <a:pPr marL="457200" indent="-457200">
              <a:buFont typeface="Arial" panose="020B0604020202020204" pitchFamily="34" charset="0"/>
              <a:buChar char="•"/>
            </a:pPr>
            <a:r>
              <a:rPr lang="nl-BE" sz="2400" dirty="0"/>
              <a:t>En helaas: de wachtlijst/wachttijd</a:t>
            </a:r>
          </a:p>
          <a:p>
            <a:endParaRPr lang="nl-BE" sz="3200" b="1" dirty="0">
              <a:solidFill>
                <a:srgbClr val="602A7A"/>
              </a:solidFill>
              <a:latin typeface="Arial Nova" panose="020B0504020202020204" pitchFamily="34" charset="0"/>
              <a:ea typeface="+mj-ea"/>
              <a:cs typeface="+mj-cs"/>
            </a:endParaRPr>
          </a:p>
        </p:txBody>
      </p:sp>
    </p:spTree>
    <p:extLst>
      <p:ext uri="{BB962C8B-B14F-4D97-AF65-F5344CB8AC3E}">
        <p14:creationId xmlns:p14="http://schemas.microsoft.com/office/powerpoint/2010/main" val="34412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B29B7-1372-D014-B2DF-07E554F6093A}"/>
              </a:ext>
            </a:extLst>
          </p:cNvPr>
          <p:cNvSpPr>
            <a:spLocks noGrp="1"/>
          </p:cNvSpPr>
          <p:nvPr>
            <p:ph type="title"/>
          </p:nvPr>
        </p:nvSpPr>
        <p:spPr/>
        <p:txBody>
          <a:bodyPr/>
          <a:lstStyle/>
          <a:p>
            <a:r>
              <a:rPr lang="nl-BE" b="1" dirty="0"/>
              <a:t>AANBOD - DIENSTVERLENING</a:t>
            </a:r>
          </a:p>
        </p:txBody>
      </p:sp>
      <p:sp>
        <p:nvSpPr>
          <p:cNvPr id="3" name="Tijdelijke aanduiding voor inhoud 2">
            <a:extLst>
              <a:ext uri="{FF2B5EF4-FFF2-40B4-BE49-F238E27FC236}">
                <a16:creationId xmlns:a16="http://schemas.microsoft.com/office/drawing/2014/main" id="{95FCEA23-91B5-E7D0-986A-A2AC86D96A5E}"/>
              </a:ext>
            </a:extLst>
          </p:cNvPr>
          <p:cNvSpPr>
            <a:spLocks noGrp="1"/>
          </p:cNvSpPr>
          <p:nvPr>
            <p:ph idx="1"/>
          </p:nvPr>
        </p:nvSpPr>
        <p:spPr>
          <a:xfrm>
            <a:off x="1312816" y="1391830"/>
            <a:ext cx="10040983" cy="4785133"/>
          </a:xfrm>
        </p:spPr>
        <p:txBody>
          <a:bodyPr>
            <a:normAutofit/>
          </a:bodyPr>
          <a:lstStyle/>
          <a:p>
            <a:pPr algn="just"/>
            <a:r>
              <a:rPr lang="nl-BE" sz="2400" dirty="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Informatie en advies op maat, ook zonder zoekvraag</a:t>
            </a:r>
          </a:p>
          <a:p>
            <a:pPr algn="just"/>
            <a:r>
              <a:rPr lang="nl-BE" sz="2400" dirty="0">
                <a:solidFill>
                  <a:srgbClr val="000000"/>
                </a:solidFill>
                <a:ea typeface="Times New Roman" panose="02020603050405020304" pitchFamily="18" charset="0"/>
                <a:cs typeface="Segoe UI" panose="020B0502040204020203" pitchFamily="34" charset="0"/>
              </a:rPr>
              <a:t>Technische ondersteuning bij zoekprocessen, interpreteren van resultaten</a:t>
            </a:r>
            <a:endParaRPr lang="nl-BE" sz="2400" dirty="0">
              <a:solidFill>
                <a:srgbClr val="000000"/>
              </a:solidFill>
              <a:effectLst/>
              <a:latin typeface="Arial Nova Light" panose="020B0304020202020204" pitchFamily="34" charset="0"/>
              <a:ea typeface="Times New Roman" panose="02020603050405020304" pitchFamily="18" charset="0"/>
              <a:cs typeface="Segoe UI" panose="020B0502040204020203" pitchFamily="34" charset="0"/>
            </a:endParaRPr>
          </a:p>
          <a:p>
            <a:pPr algn="just"/>
            <a:r>
              <a:rPr lang="nl-BE" sz="2400" dirty="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Psychosociale ondersteuning (ook wanneer resultaat uitblijft)</a:t>
            </a:r>
            <a:endParaRPr lang="nl-BE" sz="2400" dirty="0">
              <a:solidFill>
                <a:srgbClr val="000000"/>
              </a:solidFill>
              <a:effectLst/>
              <a:latin typeface="Arial Nova Light" panose="020B0304020202020204" pitchFamily="34" charset="0"/>
              <a:ea typeface="Times New Roman" panose="02020603050405020304" pitchFamily="18" charset="0"/>
              <a:cs typeface="Segoe UI" panose="020B0502040204020203" pitchFamily="34" charset="0"/>
            </a:endParaRPr>
          </a:p>
          <a:p>
            <a:pPr algn="just"/>
            <a:r>
              <a:rPr lang="nl-BE" sz="2400" dirty="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DNA-onderzoek en databank CME</a:t>
            </a:r>
            <a:endParaRPr lang="nl-BE" sz="2400" dirty="0">
              <a:solidFill>
                <a:srgbClr val="000000"/>
              </a:solidFill>
              <a:effectLst/>
              <a:latin typeface="Arial Nova Light" panose="020B0304020202020204" pitchFamily="34" charset="0"/>
              <a:ea typeface="Times New Roman" panose="02020603050405020304" pitchFamily="18" charset="0"/>
              <a:cs typeface="Segoe UI" panose="020B0502040204020203" pitchFamily="34" charset="0"/>
            </a:endParaRPr>
          </a:p>
          <a:p>
            <a:pPr algn="just"/>
            <a:r>
              <a:rPr lang="nl-BE" sz="2400" dirty="0">
                <a:solidFill>
                  <a:srgbClr val="000000"/>
                </a:solidFill>
                <a:effectLst/>
                <a:latin typeface="Arial Nova Light" panose="020B0304020202020204" pitchFamily="34" charset="0"/>
                <a:ea typeface="Arial Nova Light" panose="020B0304020202020204" pitchFamily="34" charset="0"/>
                <a:cs typeface="Segoe UI" panose="020B0502040204020203" pitchFamily="34" charset="0"/>
              </a:rPr>
              <a:t>Inzage in (adoptie)dossier(s) en begeleiding daarbij</a:t>
            </a:r>
          </a:p>
          <a:p>
            <a:pPr algn="just"/>
            <a:r>
              <a:rPr lang="nl-BE" sz="2400" dirty="0">
                <a:solidFill>
                  <a:srgbClr val="000000"/>
                </a:solidFill>
                <a:ea typeface="Times New Roman" panose="02020603050405020304" pitchFamily="18" charset="0"/>
                <a:cs typeface="Segoe UI" panose="020B0502040204020203" pitchFamily="34" charset="0"/>
              </a:rPr>
              <a:t>Bemiddeling</a:t>
            </a:r>
          </a:p>
          <a:p>
            <a:pPr algn="just"/>
            <a:r>
              <a:rPr lang="nl-BE" sz="2400" dirty="0">
                <a:solidFill>
                  <a:srgbClr val="000000"/>
                </a:solidFill>
                <a:effectLst/>
                <a:latin typeface="Arial Nova Light" panose="020B0304020202020204" pitchFamily="34" charset="0"/>
                <a:ea typeface="Times New Roman" panose="02020603050405020304" pitchFamily="18" charset="0"/>
                <a:cs typeface="Segoe UI" panose="020B0502040204020203" pitchFamily="34" charset="0"/>
              </a:rPr>
              <a:t>Doorverwijzing </a:t>
            </a:r>
          </a:p>
          <a:p>
            <a:r>
              <a:rPr lang="nl-BE" sz="2400" dirty="0">
                <a:solidFill>
                  <a:srgbClr val="000000"/>
                </a:solidFill>
                <a:cs typeface="Segoe UI" panose="020B0502040204020203" pitchFamily="34" charset="0"/>
              </a:rPr>
              <a:t>Aanvullen en updaten zoekbronnen en –systemen</a:t>
            </a:r>
          </a:p>
          <a:p>
            <a:r>
              <a:rPr lang="nl-BE" sz="2400" dirty="0">
                <a:solidFill>
                  <a:srgbClr val="000000"/>
                </a:solidFill>
                <a:cs typeface="Segoe UI" panose="020B0502040204020203" pitchFamily="34" charset="0"/>
              </a:rPr>
              <a:t>Wat is ‘RESULTAAT’ of SUCCES? </a:t>
            </a:r>
          </a:p>
        </p:txBody>
      </p:sp>
    </p:spTree>
    <p:extLst>
      <p:ext uri="{BB962C8B-B14F-4D97-AF65-F5344CB8AC3E}">
        <p14:creationId xmlns:p14="http://schemas.microsoft.com/office/powerpoint/2010/main" val="3635351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DD26D-14C1-A236-C269-81738B716BFA}"/>
              </a:ext>
            </a:extLst>
          </p:cNvPr>
          <p:cNvSpPr>
            <a:spLocks noGrp="1"/>
          </p:cNvSpPr>
          <p:nvPr>
            <p:ph type="title"/>
          </p:nvPr>
        </p:nvSpPr>
        <p:spPr/>
        <p:txBody>
          <a:bodyPr/>
          <a:lstStyle/>
          <a:p>
            <a:r>
              <a:rPr lang="nl-BE" b="1" dirty="0"/>
              <a:t>WERKING BIJ AFSTAMMINGS- EN ZOEKVRAGEN</a:t>
            </a:r>
          </a:p>
        </p:txBody>
      </p:sp>
      <p:sp>
        <p:nvSpPr>
          <p:cNvPr id="3" name="Tijdelijke aanduiding voor inhoud 2">
            <a:extLst>
              <a:ext uri="{FF2B5EF4-FFF2-40B4-BE49-F238E27FC236}">
                <a16:creationId xmlns:a16="http://schemas.microsoft.com/office/drawing/2014/main" id="{669D5AEC-7A2F-7249-2BB9-332DFA9F54DC}"/>
              </a:ext>
            </a:extLst>
          </p:cNvPr>
          <p:cNvSpPr>
            <a:spLocks noGrp="1"/>
          </p:cNvSpPr>
          <p:nvPr>
            <p:ph idx="1"/>
          </p:nvPr>
        </p:nvSpPr>
        <p:spPr>
          <a:xfrm>
            <a:off x="838200" y="1378634"/>
            <a:ext cx="10515600" cy="4798329"/>
          </a:xfrm>
        </p:spPr>
        <p:txBody>
          <a:bodyPr>
            <a:normAutofit/>
          </a:bodyPr>
          <a:lstStyle/>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Overkoepelend psychosociaal ondersteuningskader</a:t>
            </a:r>
          </a:p>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Stappenplannen als houvast: per doelgroep, per soort vraag</a:t>
            </a:r>
            <a:r>
              <a:rPr lang="en-US" sz="2400" b="0" i="0" dirty="0">
                <a:solidFill>
                  <a:srgbClr val="000000"/>
                </a:solidFill>
                <a:effectLst/>
                <a:latin typeface="Arial Nova Light" panose="020B0304020202020204" pitchFamily="34" charset="0"/>
              </a:rPr>
              <a:t>​ </a:t>
            </a:r>
            <a:endParaRPr lang="en-US" sz="2400" b="0" i="0" dirty="0">
              <a:solidFill>
                <a:srgbClr val="000000"/>
              </a:solidFill>
              <a:effectLst/>
              <a:latin typeface="Arial" panose="020B0604020202020204" pitchFamily="34" charset="0"/>
            </a:endParaRPr>
          </a:p>
          <a:p>
            <a:pPr fontAlgn="base"/>
            <a:r>
              <a:rPr lang="nl-BE" sz="2400" dirty="0">
                <a:solidFill>
                  <a:srgbClr val="000000"/>
                </a:solidFill>
              </a:rPr>
              <a:t>Opmaken van landenfiches: info over wetgeving (vb. over leeftijdsgrenzen voor inzagerecht), autoriteiten, contactpersonen, cultuur, visie op adoptie…</a:t>
            </a:r>
            <a:r>
              <a:rPr lang="en-US" sz="2400" dirty="0">
                <a:solidFill>
                  <a:srgbClr val="000000"/>
                </a:solidFill>
              </a:rPr>
              <a:t>​</a:t>
            </a:r>
            <a:endParaRPr lang="en-US" sz="2400" dirty="0">
              <a:solidFill>
                <a:srgbClr val="000000"/>
              </a:solidFill>
              <a:latin typeface="Arial" panose="020B0604020202020204" pitchFamily="34" charset="0"/>
            </a:endParaRPr>
          </a:p>
          <a:p>
            <a:pPr fontAlgn="base"/>
            <a:r>
              <a:rPr lang="nl-BE" sz="2400" b="0" i="0" u="none" strike="noStrike" dirty="0">
                <a:solidFill>
                  <a:srgbClr val="000000"/>
                </a:solidFill>
                <a:effectLst/>
                <a:latin typeface="Arial Nova Light" panose="020B0304020202020204" pitchFamily="34" charset="0"/>
              </a:rPr>
              <a:t>Samenwerkingen: </a:t>
            </a:r>
            <a:r>
              <a:rPr lang="nl-BE" sz="2400" dirty="0">
                <a:solidFill>
                  <a:srgbClr val="000000"/>
                </a:solidFill>
              </a:rPr>
              <a:t>VCA, adoptiediensten, fertiliteitscentra, (Rijks)archieven</a:t>
            </a:r>
            <a:r>
              <a:rPr lang="nl-BE" sz="2400" b="0" i="0" u="none" strike="noStrike" dirty="0">
                <a:solidFill>
                  <a:srgbClr val="000000"/>
                </a:solidFill>
                <a:effectLst/>
                <a:latin typeface="Arial Nova Light" panose="020B0304020202020204" pitchFamily="34" charset="0"/>
              </a:rPr>
              <a:t>, hulpverlening, belangengroepen…</a:t>
            </a:r>
            <a:r>
              <a:rPr lang="nl-BE" sz="2400" b="0" i="0" dirty="0">
                <a:solidFill>
                  <a:srgbClr val="000000"/>
                </a:solidFill>
                <a:effectLst/>
                <a:latin typeface="Arial Nova Light" panose="020B0304020202020204" pitchFamily="34" charset="0"/>
              </a:rPr>
              <a:t>​</a:t>
            </a:r>
            <a:endParaRPr lang="nl-BE"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DNA-onderzoek: </a:t>
            </a:r>
          </a:p>
          <a:p>
            <a:pPr lvl="1" fontAlgn="base">
              <a:buFont typeface="Courier New" panose="02070309020205020404" pitchFamily="49" charset="0"/>
              <a:buChar char="o"/>
            </a:pPr>
            <a:r>
              <a:rPr lang="nl-BE" sz="2200" dirty="0">
                <a:solidFill>
                  <a:srgbClr val="000000"/>
                </a:solidFill>
              </a:rPr>
              <a:t>E</a:t>
            </a:r>
            <a:r>
              <a:rPr lang="nl-BE" sz="2200" b="0" i="0" u="none" strike="noStrike" dirty="0">
                <a:solidFill>
                  <a:srgbClr val="000000"/>
                </a:solidFill>
                <a:effectLst/>
                <a:latin typeface="Arial Nova Light" panose="020B0304020202020204" pitchFamily="34" charset="0"/>
              </a:rPr>
              <a:t>xclusieve samenwerking met CME</a:t>
            </a:r>
            <a:r>
              <a:rPr lang="nl-BE" sz="2200" b="0" i="0" dirty="0">
                <a:solidFill>
                  <a:srgbClr val="000000"/>
                </a:solidFill>
                <a:effectLst/>
                <a:latin typeface="Arial Nova Light" panose="020B0304020202020204" pitchFamily="34" charset="0"/>
              </a:rPr>
              <a:t>​ voor de eigen DNA-databank</a:t>
            </a:r>
          </a:p>
          <a:p>
            <a:pPr lvl="1" fontAlgn="base">
              <a:buFont typeface="Courier New" panose="02070309020205020404" pitchFamily="49" charset="0"/>
              <a:buChar char="o"/>
            </a:pPr>
            <a:r>
              <a:rPr lang="nl-BE" sz="2200" dirty="0">
                <a:solidFill>
                  <a:srgbClr val="000000"/>
                </a:solidFill>
              </a:rPr>
              <a:t>Info over internationale DNA-databanken</a:t>
            </a:r>
          </a:p>
          <a:p>
            <a:pPr fontAlgn="base"/>
            <a:r>
              <a:rPr lang="nl-BE" sz="2400" b="0" i="0" u="none" strike="noStrike" dirty="0">
                <a:solidFill>
                  <a:srgbClr val="000000"/>
                </a:solidFill>
                <a:effectLst/>
                <a:latin typeface="Arial Nova Light" panose="020B0304020202020204" pitchFamily="34" charset="0"/>
              </a:rPr>
              <a:t>Vraag wordt door het tempo en de wens van de </a:t>
            </a:r>
            <a:r>
              <a:rPr lang="nl-BE" sz="2400" dirty="0">
                <a:solidFill>
                  <a:srgbClr val="000000"/>
                </a:solidFill>
              </a:rPr>
              <a:t>cliënt gestuurd</a:t>
            </a:r>
            <a:endParaRPr lang="en-US" sz="2400" b="0" i="0" dirty="0">
              <a:solidFill>
                <a:srgbClr val="000000"/>
              </a:solidFill>
              <a:effectLst/>
              <a:latin typeface="Arial" panose="020B0604020202020204" pitchFamily="34" charset="0"/>
            </a:endParaRPr>
          </a:p>
          <a:p>
            <a:pPr marL="0" indent="0" algn="l" rtl="0" fontAlgn="base">
              <a:buNone/>
            </a:pPr>
            <a:endParaRPr lang="nl-BE" b="0" i="0" dirty="0">
              <a:solidFill>
                <a:srgbClr val="000000"/>
              </a:solidFill>
              <a:effectLst/>
              <a:latin typeface="Arial" panose="020B0604020202020204" pitchFamily="34" charset="0"/>
            </a:endParaRPr>
          </a:p>
          <a:p>
            <a:endParaRPr lang="nl-BE" dirty="0"/>
          </a:p>
        </p:txBody>
      </p:sp>
    </p:spTree>
    <p:extLst>
      <p:ext uri="{BB962C8B-B14F-4D97-AF65-F5344CB8AC3E}">
        <p14:creationId xmlns:p14="http://schemas.microsoft.com/office/powerpoint/2010/main" val="1470052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75E4D2-D891-4CDA-0D99-998377801000}"/>
              </a:ext>
            </a:extLst>
          </p:cNvPr>
          <p:cNvSpPr>
            <a:spLocks noGrp="1"/>
          </p:cNvSpPr>
          <p:nvPr>
            <p:ph type="title"/>
          </p:nvPr>
        </p:nvSpPr>
        <p:spPr/>
        <p:txBody>
          <a:bodyPr/>
          <a:lstStyle/>
          <a:p>
            <a:r>
              <a:rPr lang="nl-BE" b="1" dirty="0"/>
              <a:t>WERKING BIJ ZOEK - en AFSTAMMINGSVRAGEN (2)</a:t>
            </a:r>
            <a:endParaRPr lang="nl-BE" dirty="0"/>
          </a:p>
        </p:txBody>
      </p:sp>
      <p:sp>
        <p:nvSpPr>
          <p:cNvPr id="3" name="Tijdelijke aanduiding voor inhoud 2">
            <a:extLst>
              <a:ext uri="{FF2B5EF4-FFF2-40B4-BE49-F238E27FC236}">
                <a16:creationId xmlns:a16="http://schemas.microsoft.com/office/drawing/2014/main" id="{94FF5C82-12A7-0696-DE98-7E23EEA1A06B}"/>
              </a:ext>
            </a:extLst>
          </p:cNvPr>
          <p:cNvSpPr>
            <a:spLocks noGrp="1"/>
          </p:cNvSpPr>
          <p:nvPr>
            <p:ph idx="1"/>
          </p:nvPr>
        </p:nvSpPr>
        <p:spPr/>
        <p:txBody>
          <a:bodyPr/>
          <a:lstStyle/>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Beveiligde app</a:t>
            </a:r>
          </a:p>
          <a:p>
            <a:pPr algn="l" rtl="0" fontAlgn="base">
              <a:buFont typeface="Arial" panose="020B0604020202020204" pitchFamily="34" charset="0"/>
              <a:buChar char="•"/>
            </a:pPr>
            <a:r>
              <a:rPr lang="nl-BE" sz="2400" dirty="0">
                <a:solidFill>
                  <a:srgbClr val="000000"/>
                </a:solidFill>
              </a:rPr>
              <a:t>G</a:t>
            </a:r>
            <a:r>
              <a:rPr lang="nl-BE" sz="2400" b="0" i="0" u="none" strike="noStrike" dirty="0">
                <a:solidFill>
                  <a:srgbClr val="000000"/>
                </a:solidFill>
                <a:effectLst/>
                <a:latin typeface="Arial Nova Light" panose="020B0304020202020204" pitchFamily="34" charset="0"/>
              </a:rPr>
              <a:t>epseudonimiseerde DNA-stalen</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Zeer gedetailleerd toestemmingsformulier</a:t>
            </a:r>
            <a:r>
              <a:rPr lang="en-US" sz="2400" b="0" i="0" dirty="0">
                <a:solidFill>
                  <a:srgbClr val="000000"/>
                </a:solidFill>
                <a:effectLst/>
                <a:latin typeface="Arial Nova Light" panose="020B0304020202020204" pitchFamily="34" charset="0"/>
              </a:rPr>
              <a:t>​ (intake)</a:t>
            </a:r>
          </a:p>
          <a:p>
            <a:pPr algn="l" rtl="0" fontAlgn="base">
              <a:buFont typeface="Arial" panose="020B0604020202020204" pitchFamily="34" charset="0"/>
              <a:buChar char="•"/>
            </a:pPr>
            <a:r>
              <a:rPr lang="en-US" sz="2400" dirty="0">
                <a:solidFill>
                  <a:srgbClr val="000000"/>
                </a:solidFill>
              </a:rPr>
              <a:t>Privacyverklaring (intake)</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GDPR consequenties</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Deontologische overwegingen</a:t>
            </a:r>
            <a:r>
              <a:rPr lang="en-US" sz="2400" b="0" i="0" dirty="0">
                <a:solidFill>
                  <a:srgbClr val="000000"/>
                </a:solidFill>
                <a:effectLst/>
                <a:latin typeface="Arial Nova Light" panose="020B0304020202020204" pitchFamily="34" charset="0"/>
              </a:rPr>
              <a:t>​ en kwaliteitshandboek</a:t>
            </a:r>
            <a:endParaRPr lang="en-US" sz="2400" b="0" i="0" dirty="0">
              <a:solidFill>
                <a:srgbClr val="000000"/>
              </a:solidFill>
              <a:effectLst/>
              <a:latin typeface="Arial" panose="020B0604020202020204" pitchFamily="34" charset="0"/>
            </a:endParaRPr>
          </a:p>
          <a:p>
            <a:endParaRPr lang="nl-BE" dirty="0"/>
          </a:p>
        </p:txBody>
      </p:sp>
    </p:spTree>
    <p:extLst>
      <p:ext uri="{BB962C8B-B14F-4D97-AF65-F5344CB8AC3E}">
        <p14:creationId xmlns:p14="http://schemas.microsoft.com/office/powerpoint/2010/main" val="174901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04DD4-9AD5-2D56-D987-14A120D897B2}"/>
              </a:ext>
            </a:extLst>
          </p:cNvPr>
          <p:cNvSpPr>
            <a:spLocks noGrp="1"/>
          </p:cNvSpPr>
          <p:nvPr>
            <p:ph type="title"/>
          </p:nvPr>
        </p:nvSpPr>
        <p:spPr/>
        <p:txBody>
          <a:bodyPr/>
          <a:lstStyle/>
          <a:p>
            <a:r>
              <a:rPr lang="nl-BE" b="1" dirty="0"/>
              <a:t>ELKE ZOEKVRAAG IS ANDERS</a:t>
            </a:r>
          </a:p>
        </p:txBody>
      </p:sp>
      <p:sp>
        <p:nvSpPr>
          <p:cNvPr id="3" name="Tijdelijke aanduiding voor inhoud 2">
            <a:extLst>
              <a:ext uri="{FF2B5EF4-FFF2-40B4-BE49-F238E27FC236}">
                <a16:creationId xmlns:a16="http://schemas.microsoft.com/office/drawing/2014/main" id="{D4DAB981-8CB0-304D-67EA-2127F1EF37C8}"/>
              </a:ext>
            </a:extLst>
          </p:cNvPr>
          <p:cNvSpPr>
            <a:spLocks noGrp="1"/>
          </p:cNvSpPr>
          <p:nvPr>
            <p:ph idx="1"/>
          </p:nvPr>
        </p:nvSpPr>
        <p:spPr/>
        <p:txBody>
          <a:bodyPr>
            <a:normAutofit/>
          </a:bodyPr>
          <a:lstStyle/>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Vraag verhelderen: wat wil de cliënt? Wanneer? Emoties, verhalen, herinneringen…</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Wat brengt de cliënt zelf al mee? Documenten, herinneringen, DNA-materiaal, resultaten van eerder ondernomen stappen…</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Wat is er aanwezig bij de autoriteiten hier en elders?</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0" i="0" u="none" strike="noStrike" dirty="0">
                <a:solidFill>
                  <a:srgbClr val="000000"/>
                </a:solidFill>
                <a:effectLst/>
                <a:latin typeface="Arial Nova Light" panose="020B0304020202020204" pitchFamily="34" charset="0"/>
              </a:rPr>
              <a:t>Welke contacten zijn er in het buitenland en hoe betrouwbaar zijn die? </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pPr marL="0" indent="0">
              <a:buNone/>
            </a:pPr>
            <a:r>
              <a:rPr lang="nl-BE" sz="2400" dirty="0"/>
              <a:t>Lang niet alle vragen zijn vragen om iemand te vinden…</a:t>
            </a:r>
          </a:p>
        </p:txBody>
      </p:sp>
    </p:spTree>
    <p:extLst>
      <p:ext uri="{BB962C8B-B14F-4D97-AF65-F5344CB8AC3E}">
        <p14:creationId xmlns:p14="http://schemas.microsoft.com/office/powerpoint/2010/main" val="590238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a:extLst>
              <a:ext uri="{FF2B5EF4-FFF2-40B4-BE49-F238E27FC236}">
                <a16:creationId xmlns:a16="http://schemas.microsoft.com/office/drawing/2014/main" id="{404D82C8-81D1-0DA7-E14F-6C3AA84BD964}"/>
              </a:ext>
            </a:extLst>
          </p:cNvPr>
          <p:cNvGraphicFramePr>
            <a:graphicFrameLocks/>
          </p:cNvGraphicFramePr>
          <p:nvPr>
            <p:extLst>
              <p:ext uri="{D42A27DB-BD31-4B8C-83A1-F6EECF244321}">
                <p14:modId xmlns:p14="http://schemas.microsoft.com/office/powerpoint/2010/main" val="2693954463"/>
              </p:ext>
            </p:extLst>
          </p:nvPr>
        </p:nvGraphicFramePr>
        <p:xfrm>
          <a:off x="0" y="49237"/>
          <a:ext cx="9988062" cy="6168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2231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F3E09-A10F-96AD-7522-18F32EFB88A3}"/>
              </a:ext>
            </a:extLst>
          </p:cNvPr>
          <p:cNvSpPr>
            <a:spLocks noGrp="1"/>
          </p:cNvSpPr>
          <p:nvPr>
            <p:ph type="title"/>
          </p:nvPr>
        </p:nvSpPr>
        <p:spPr/>
        <p:txBody>
          <a:bodyPr>
            <a:normAutofit/>
          </a:bodyPr>
          <a:lstStyle/>
          <a:p>
            <a:r>
              <a:rPr lang="nl-BE" b="1" dirty="0"/>
              <a:t>ENKELE VOORBEELDEN</a:t>
            </a:r>
          </a:p>
        </p:txBody>
      </p:sp>
      <p:sp>
        <p:nvSpPr>
          <p:cNvPr id="3" name="Tijdelijke aanduiding voor inhoud 2">
            <a:extLst>
              <a:ext uri="{FF2B5EF4-FFF2-40B4-BE49-F238E27FC236}">
                <a16:creationId xmlns:a16="http://schemas.microsoft.com/office/drawing/2014/main" id="{9063F55D-1540-FC2F-2800-77F43650F835}"/>
              </a:ext>
            </a:extLst>
          </p:cNvPr>
          <p:cNvSpPr>
            <a:spLocks noGrp="1"/>
          </p:cNvSpPr>
          <p:nvPr>
            <p:ph idx="1"/>
          </p:nvPr>
        </p:nvSpPr>
        <p:spPr>
          <a:xfrm>
            <a:off x="838200" y="1315329"/>
            <a:ext cx="10515600" cy="4861634"/>
          </a:xfrm>
        </p:spPr>
        <p:txBody>
          <a:bodyPr/>
          <a:lstStyle/>
          <a:p>
            <a:r>
              <a:rPr lang="nl-BE" dirty="0"/>
              <a:t>Eerste melder op 1 april 2021is een ‘wilde’ donor. </a:t>
            </a:r>
          </a:p>
          <a:p>
            <a:r>
              <a:rPr lang="nl-BE" dirty="0"/>
              <a:t>Een man op leeftijd vindt zijn biologische vader terug. Ze houden contact.</a:t>
            </a:r>
          </a:p>
          <a:p>
            <a:r>
              <a:rPr lang="nl-BE" dirty="0"/>
              <a:t>Een meisje wil op zoek gaan naar haar donor. Haar witte ouders vroegen destijds een zwarte donor en dat werd toegestaan.</a:t>
            </a:r>
          </a:p>
          <a:p>
            <a:r>
              <a:rPr lang="nl-BE" dirty="0"/>
              <a:t>Een man weet al lang dat zijn opvoedvader zijn vader niet is, maar alles wordt stilgehouden in de familie. Na de dood van zijn opvoedvader, laat moeder eindelijk wat info los. Hij blijkt nog een halfzus te hebben en het Afstammingscentrum regelt een ontmoeting. Hevige, maar vooral positieve emoties.</a:t>
            </a:r>
          </a:p>
          <a:p>
            <a:r>
              <a:rPr lang="nl-BE" dirty="0"/>
              <a:t>Een geadopteerde heeft wel een uitgebreid adoptiedossier maar toch nog veel verwarring, o.a. door het Cyrillisch schrift. Via sociale media vinden we iemand die waarschijnlijk de eerste moeder is. </a:t>
            </a:r>
          </a:p>
          <a:p>
            <a:endParaRPr lang="nl-BE" dirty="0"/>
          </a:p>
        </p:txBody>
      </p:sp>
    </p:spTree>
    <p:extLst>
      <p:ext uri="{BB962C8B-B14F-4D97-AF65-F5344CB8AC3E}">
        <p14:creationId xmlns:p14="http://schemas.microsoft.com/office/powerpoint/2010/main" val="254942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CCAC6-CD27-4499-2E9B-7ADD58B6ED7A}"/>
              </a:ext>
            </a:extLst>
          </p:cNvPr>
          <p:cNvSpPr>
            <a:spLocks noGrp="1"/>
          </p:cNvSpPr>
          <p:nvPr>
            <p:ph type="title"/>
          </p:nvPr>
        </p:nvSpPr>
        <p:spPr/>
        <p:txBody>
          <a:bodyPr/>
          <a:lstStyle/>
          <a:p>
            <a:r>
              <a:rPr lang="nl-BE" b="1" dirty="0"/>
              <a:t>ENKELE VOORBEELDEN</a:t>
            </a:r>
            <a:endParaRPr lang="nl-BE" dirty="0"/>
          </a:p>
        </p:txBody>
      </p:sp>
      <p:sp>
        <p:nvSpPr>
          <p:cNvPr id="3" name="Tijdelijke aanduiding voor inhoud 2">
            <a:extLst>
              <a:ext uri="{FF2B5EF4-FFF2-40B4-BE49-F238E27FC236}">
                <a16:creationId xmlns:a16="http://schemas.microsoft.com/office/drawing/2014/main" id="{95DA644A-D172-73A0-4E2D-F70DE4FDE715}"/>
              </a:ext>
            </a:extLst>
          </p:cNvPr>
          <p:cNvSpPr>
            <a:spLocks noGrp="1"/>
          </p:cNvSpPr>
          <p:nvPr>
            <p:ph idx="1"/>
          </p:nvPr>
        </p:nvSpPr>
        <p:spPr>
          <a:xfrm>
            <a:off x="838200" y="1406769"/>
            <a:ext cx="10515600" cy="4770194"/>
          </a:xfrm>
        </p:spPr>
        <p:txBody>
          <a:bodyPr>
            <a:normAutofit fontScale="92500" lnSpcReduction="20000"/>
          </a:bodyPr>
          <a:lstStyle/>
          <a:p>
            <a:pPr>
              <a:lnSpc>
                <a:spcPct val="100000"/>
              </a:lnSpc>
            </a:pPr>
            <a:r>
              <a:rPr lang="nl-BE" sz="2400" dirty="0"/>
              <a:t>Een geadopteerde uit Z-Korea vond via HOLT de naam van haar eerste moeder. Het Afstammingscentrum biedt gewaardeerde steun bij een eerste ontmoeting online.</a:t>
            </a:r>
          </a:p>
          <a:p>
            <a:pPr>
              <a:lnSpc>
                <a:spcPct val="100000"/>
              </a:lnSpc>
            </a:pPr>
            <a:r>
              <a:rPr lang="nl-BE" sz="2400" dirty="0"/>
              <a:t>Eerste moeder uit Ethiopië zoekt dochter (die voorlopig geen contact wil).</a:t>
            </a:r>
          </a:p>
          <a:p>
            <a:pPr>
              <a:lnSpc>
                <a:spcPct val="100000"/>
              </a:lnSpc>
            </a:pPr>
            <a:r>
              <a:rPr lang="nl-BE" sz="2400" dirty="0"/>
              <a:t>Binnenlands geadopteerde vindt 2 halfzussen.</a:t>
            </a:r>
          </a:p>
          <a:p>
            <a:pPr>
              <a:lnSpc>
                <a:spcPct val="100000"/>
              </a:lnSpc>
            </a:pPr>
            <a:r>
              <a:rPr lang="nl-BE" sz="2400" dirty="0"/>
              <a:t>Geadopteerde uit Guatemala denkt moeder gevonden te hebben maar DNA geeft ‘geen match’.</a:t>
            </a:r>
          </a:p>
          <a:p>
            <a:pPr>
              <a:lnSpc>
                <a:spcPct val="100000"/>
              </a:lnSpc>
            </a:pPr>
            <a:r>
              <a:rPr lang="nl-BE" sz="2400" i="0" u="none" strike="noStrike" dirty="0">
                <a:solidFill>
                  <a:srgbClr val="000000"/>
                </a:solidFill>
                <a:effectLst/>
                <a:latin typeface="Arial Nova Light" panose="020B0304020202020204" pitchFamily="34" charset="0"/>
              </a:rPr>
              <a:t>Metis, voorbij de 70 jaar, heeft te laat vernomen dat hij een vermoedelijke halfbroer in België had en wil graag diens kinderen vinden</a:t>
            </a:r>
            <a:r>
              <a:rPr lang="en-US" sz="2400" i="0" dirty="0">
                <a:solidFill>
                  <a:srgbClr val="000000"/>
                </a:solidFill>
                <a:effectLst/>
                <a:latin typeface="Arial Nova Light" panose="020B0304020202020204" pitchFamily="34" charset="0"/>
              </a:rPr>
              <a:t>​.</a:t>
            </a:r>
            <a:endParaRPr lang="nl-BE" sz="2400" dirty="0"/>
          </a:p>
          <a:p>
            <a:pPr fontAlgn="base">
              <a:lnSpc>
                <a:spcPct val="100000"/>
              </a:lnSpc>
            </a:pPr>
            <a:r>
              <a:rPr lang="nl-BE" sz="2400" dirty="0"/>
              <a:t>Koppel donoren (ei- en zaadcellen) wil DNA afstaan om vindbaar te worden</a:t>
            </a:r>
            <a:r>
              <a:rPr lang="en-US" sz="2400" dirty="0"/>
              <a:t>​.</a:t>
            </a:r>
          </a:p>
          <a:p>
            <a:pPr fontAlgn="base">
              <a:lnSpc>
                <a:spcPct val="100000"/>
              </a:lnSpc>
            </a:pPr>
            <a:r>
              <a:rPr lang="nl-BE" sz="2400" dirty="0"/>
              <a:t>Jong meisje, geadopteerd uit Rusland, worstelt met een depressie en heeft het gevoel niet verder te kunnen zonder een foto of enige informatie over haar overleden eerste moeder.</a:t>
            </a:r>
            <a:endParaRPr lang="en-US" sz="2400" dirty="0"/>
          </a:p>
          <a:p>
            <a:pPr marL="0" indent="0">
              <a:buNone/>
            </a:pPr>
            <a:br>
              <a:rPr lang="nl-BE" dirty="0"/>
            </a:br>
            <a:endParaRPr lang="nl-BE" dirty="0"/>
          </a:p>
          <a:p>
            <a:endParaRPr lang="nl-BE" dirty="0"/>
          </a:p>
        </p:txBody>
      </p:sp>
    </p:spTree>
    <p:extLst>
      <p:ext uri="{BB962C8B-B14F-4D97-AF65-F5344CB8AC3E}">
        <p14:creationId xmlns:p14="http://schemas.microsoft.com/office/powerpoint/2010/main" val="3120891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60F6B-6F87-84F8-1663-07CC3914AD88}"/>
              </a:ext>
            </a:extLst>
          </p:cNvPr>
          <p:cNvSpPr>
            <a:spLocks noGrp="1"/>
          </p:cNvSpPr>
          <p:nvPr>
            <p:ph type="title"/>
          </p:nvPr>
        </p:nvSpPr>
        <p:spPr>
          <a:xfrm>
            <a:off x="838200" y="-161840"/>
            <a:ext cx="10515600" cy="1367554"/>
          </a:xfrm>
        </p:spPr>
        <p:txBody>
          <a:bodyPr/>
          <a:lstStyle/>
          <a:p>
            <a:r>
              <a:rPr lang="nl-BE" b="1" dirty="0"/>
              <a:t> EVALUATIE DOOR CLIENTEN</a:t>
            </a:r>
          </a:p>
        </p:txBody>
      </p:sp>
      <p:sp>
        <p:nvSpPr>
          <p:cNvPr id="3" name="Tijdelijke aanduiding voor inhoud 2">
            <a:extLst>
              <a:ext uri="{FF2B5EF4-FFF2-40B4-BE49-F238E27FC236}">
                <a16:creationId xmlns:a16="http://schemas.microsoft.com/office/drawing/2014/main" id="{937351C9-3EF6-0ABE-D4EE-7DBFCD6A16FD}"/>
              </a:ext>
            </a:extLst>
          </p:cNvPr>
          <p:cNvSpPr>
            <a:spLocks noGrp="1"/>
          </p:cNvSpPr>
          <p:nvPr>
            <p:ph idx="1"/>
          </p:nvPr>
        </p:nvSpPr>
        <p:spPr/>
        <p:txBody>
          <a:bodyPr/>
          <a:lstStyle/>
          <a:p>
            <a:pPr marL="0" indent="0">
              <a:buNone/>
            </a:pPr>
            <a:endParaRPr lang="nl-BE" dirty="0"/>
          </a:p>
          <a:p>
            <a:pPr marL="0" indent="0">
              <a:buNone/>
            </a:pPr>
            <a:endParaRPr lang="nl-BE" dirty="0"/>
          </a:p>
        </p:txBody>
      </p:sp>
      <p:graphicFrame>
        <p:nvGraphicFramePr>
          <p:cNvPr id="4" name="Tabel 4">
            <a:extLst>
              <a:ext uri="{FF2B5EF4-FFF2-40B4-BE49-F238E27FC236}">
                <a16:creationId xmlns:a16="http://schemas.microsoft.com/office/drawing/2014/main" id="{725F3A07-3FD5-EA98-B47E-6EC01C60DB9E}"/>
              </a:ext>
            </a:extLst>
          </p:cNvPr>
          <p:cNvGraphicFramePr>
            <a:graphicFrameLocks/>
          </p:cNvGraphicFramePr>
          <p:nvPr>
            <p:extLst>
              <p:ext uri="{D42A27DB-BD31-4B8C-83A1-F6EECF244321}">
                <p14:modId xmlns:p14="http://schemas.microsoft.com/office/powerpoint/2010/main" val="3547845714"/>
              </p:ext>
            </p:extLst>
          </p:nvPr>
        </p:nvGraphicFramePr>
        <p:xfrm>
          <a:off x="2011681" y="801114"/>
          <a:ext cx="7877909" cy="5375849"/>
        </p:xfrm>
        <a:graphic>
          <a:graphicData uri="http://schemas.openxmlformats.org/drawingml/2006/table">
            <a:tbl>
              <a:tblPr firstRow="1" bandRow="1">
                <a:tableStyleId>{93296810-A885-4BE3-A3E7-6D5BEEA58F35}</a:tableStyleId>
              </a:tblPr>
              <a:tblGrid>
                <a:gridCol w="3183534">
                  <a:extLst>
                    <a:ext uri="{9D8B030D-6E8A-4147-A177-3AD203B41FA5}">
                      <a16:colId xmlns:a16="http://schemas.microsoft.com/office/drawing/2014/main" val="3604753842"/>
                    </a:ext>
                  </a:extLst>
                </a:gridCol>
                <a:gridCol w="1998710">
                  <a:extLst>
                    <a:ext uri="{9D8B030D-6E8A-4147-A177-3AD203B41FA5}">
                      <a16:colId xmlns:a16="http://schemas.microsoft.com/office/drawing/2014/main" val="3968347883"/>
                    </a:ext>
                  </a:extLst>
                </a:gridCol>
                <a:gridCol w="2695665">
                  <a:extLst>
                    <a:ext uri="{9D8B030D-6E8A-4147-A177-3AD203B41FA5}">
                      <a16:colId xmlns:a16="http://schemas.microsoft.com/office/drawing/2014/main" val="2175949367"/>
                    </a:ext>
                  </a:extLst>
                </a:gridCol>
              </a:tblGrid>
              <a:tr h="625935">
                <a:tc>
                  <a:txBody>
                    <a:bodyPr/>
                    <a:lstStyle/>
                    <a:p>
                      <a:pPr algn="l"/>
                      <a:endParaRPr lang="nl-BE" sz="2400" dirty="0"/>
                    </a:p>
                  </a:txBody>
                  <a:tcPr/>
                </a:tc>
                <a:tc>
                  <a:txBody>
                    <a:bodyPr/>
                    <a:lstStyle/>
                    <a:p>
                      <a:pPr algn="ctr"/>
                      <a:r>
                        <a:rPr lang="nl-BE" sz="2400" dirty="0"/>
                        <a:t>2022</a:t>
                      </a:r>
                    </a:p>
                  </a:txBody>
                  <a:tcPr/>
                </a:tc>
                <a:tc>
                  <a:txBody>
                    <a:bodyPr/>
                    <a:lstStyle/>
                    <a:p>
                      <a:pPr algn="ctr"/>
                      <a:r>
                        <a:rPr lang="nl-BE" sz="2400" dirty="0"/>
                        <a:t>2021</a:t>
                      </a:r>
                    </a:p>
                  </a:txBody>
                  <a:tcPr/>
                </a:tc>
                <a:extLst>
                  <a:ext uri="{0D108BD9-81ED-4DB2-BD59-A6C34878D82A}">
                    <a16:rowId xmlns:a16="http://schemas.microsoft.com/office/drawing/2014/main" val="28207337"/>
                  </a:ext>
                </a:extLst>
              </a:tr>
              <a:tr h="625935">
                <a:tc>
                  <a:txBody>
                    <a:bodyPr/>
                    <a:lstStyle/>
                    <a:p>
                      <a:r>
                        <a:rPr lang="nl-BE" dirty="0">
                          <a:latin typeface="Arial Nova Light" panose="020B0304020202020204" pitchFamily="34" charset="0"/>
                        </a:rPr>
                        <a:t>Tevredenheid 1</a:t>
                      </a:r>
                      <a:r>
                        <a:rPr lang="nl-BE" baseline="30000" dirty="0">
                          <a:latin typeface="Arial Nova Light" panose="020B0304020202020204" pitchFamily="34" charset="0"/>
                        </a:rPr>
                        <a:t>e</a:t>
                      </a:r>
                      <a:r>
                        <a:rPr lang="nl-BE" dirty="0">
                          <a:latin typeface="Arial Nova Light" panose="020B0304020202020204" pitchFamily="34" charset="0"/>
                        </a:rPr>
                        <a:t> contact</a:t>
                      </a:r>
                    </a:p>
                  </a:txBody>
                  <a:tcPr/>
                </a:tc>
                <a:tc>
                  <a:txBody>
                    <a:bodyPr/>
                    <a:lstStyle/>
                    <a:p>
                      <a:pPr algn="ctr"/>
                      <a:r>
                        <a:rPr lang="nl-BE" dirty="0">
                          <a:latin typeface="Arial Nova Light" panose="020B0304020202020204" pitchFamily="34" charset="0"/>
                        </a:rPr>
                        <a:t>9,09</a:t>
                      </a:r>
                    </a:p>
                  </a:txBody>
                  <a:tcPr/>
                </a:tc>
                <a:tc>
                  <a:txBody>
                    <a:bodyPr/>
                    <a:lstStyle/>
                    <a:p>
                      <a:pPr algn="ctr"/>
                      <a:r>
                        <a:rPr lang="nl-BE" dirty="0">
                          <a:latin typeface="Arial Nova Light" panose="020B0304020202020204" pitchFamily="34" charset="0"/>
                        </a:rPr>
                        <a:t>9,24</a:t>
                      </a:r>
                    </a:p>
                  </a:txBody>
                  <a:tcPr/>
                </a:tc>
                <a:extLst>
                  <a:ext uri="{0D108BD9-81ED-4DB2-BD59-A6C34878D82A}">
                    <a16:rowId xmlns:a16="http://schemas.microsoft.com/office/drawing/2014/main" val="1050773902"/>
                  </a:ext>
                </a:extLst>
              </a:tr>
              <a:tr h="676555">
                <a:tc>
                  <a:txBody>
                    <a:bodyPr/>
                    <a:lstStyle/>
                    <a:p>
                      <a:r>
                        <a:rPr lang="nl-BE" dirty="0">
                          <a:latin typeface="Arial Nova Light" panose="020B0304020202020204" pitchFamily="34" charset="0"/>
                        </a:rPr>
                        <a:t>Voldoende info over verloop en mogelijk resultaat</a:t>
                      </a:r>
                    </a:p>
                  </a:txBody>
                  <a:tcPr/>
                </a:tc>
                <a:tc>
                  <a:txBody>
                    <a:bodyPr/>
                    <a:lstStyle/>
                    <a:p>
                      <a:pPr algn="ctr"/>
                      <a:r>
                        <a:rPr lang="nl-BE" dirty="0">
                          <a:latin typeface="Arial Nova Light" panose="020B0304020202020204" pitchFamily="34" charset="0"/>
                        </a:rPr>
                        <a:t>9,23</a:t>
                      </a:r>
                    </a:p>
                  </a:txBody>
                  <a:tcPr/>
                </a:tc>
                <a:tc>
                  <a:txBody>
                    <a:bodyPr/>
                    <a:lstStyle/>
                    <a:p>
                      <a:pPr algn="ctr"/>
                      <a:r>
                        <a:rPr lang="nl-BE" dirty="0">
                          <a:latin typeface="Arial Nova Light" panose="020B0304020202020204" pitchFamily="34" charset="0"/>
                        </a:rPr>
                        <a:t>9,24</a:t>
                      </a:r>
                    </a:p>
                  </a:txBody>
                  <a:tcPr/>
                </a:tc>
                <a:extLst>
                  <a:ext uri="{0D108BD9-81ED-4DB2-BD59-A6C34878D82A}">
                    <a16:rowId xmlns:a16="http://schemas.microsoft.com/office/drawing/2014/main" val="700412706"/>
                  </a:ext>
                </a:extLst>
              </a:tr>
              <a:tr h="625935">
                <a:tc>
                  <a:txBody>
                    <a:bodyPr/>
                    <a:lstStyle/>
                    <a:p>
                      <a:r>
                        <a:rPr lang="nl-BE" dirty="0">
                          <a:latin typeface="Arial Nova Light" panose="020B0304020202020204" pitchFamily="34" charset="0"/>
                        </a:rPr>
                        <a:t>Info voortgang</a:t>
                      </a:r>
                    </a:p>
                  </a:txBody>
                  <a:tcPr/>
                </a:tc>
                <a:tc>
                  <a:txBody>
                    <a:bodyPr/>
                    <a:lstStyle/>
                    <a:p>
                      <a:pPr algn="ctr"/>
                      <a:r>
                        <a:rPr lang="nl-BE" dirty="0">
                          <a:latin typeface="Arial Nova Light" panose="020B0304020202020204" pitchFamily="34" charset="0"/>
                        </a:rPr>
                        <a:t>8,22</a:t>
                      </a:r>
                    </a:p>
                  </a:txBody>
                  <a:tcPr/>
                </a:tc>
                <a:tc>
                  <a:txBody>
                    <a:bodyPr/>
                    <a:lstStyle/>
                    <a:p>
                      <a:pPr algn="ctr"/>
                      <a:r>
                        <a:rPr lang="nl-BE" dirty="0">
                          <a:latin typeface="Arial Nova Light" panose="020B0304020202020204" pitchFamily="34" charset="0"/>
                        </a:rPr>
                        <a:t>8,72</a:t>
                      </a:r>
                    </a:p>
                  </a:txBody>
                  <a:tcPr/>
                </a:tc>
                <a:extLst>
                  <a:ext uri="{0D108BD9-81ED-4DB2-BD59-A6C34878D82A}">
                    <a16:rowId xmlns:a16="http://schemas.microsoft.com/office/drawing/2014/main" val="564030371"/>
                  </a:ext>
                </a:extLst>
              </a:tr>
              <a:tr h="676555">
                <a:tc>
                  <a:txBody>
                    <a:bodyPr/>
                    <a:lstStyle/>
                    <a:p>
                      <a:r>
                        <a:rPr lang="nl-BE" dirty="0">
                          <a:latin typeface="Arial Nova Light" panose="020B0304020202020204" pitchFamily="34" charset="0"/>
                        </a:rPr>
                        <a:t>Beschikbaarheid trajectbegeleider </a:t>
                      </a:r>
                    </a:p>
                  </a:txBody>
                  <a:tcPr/>
                </a:tc>
                <a:tc>
                  <a:txBody>
                    <a:bodyPr/>
                    <a:lstStyle/>
                    <a:p>
                      <a:pPr algn="ctr"/>
                      <a:r>
                        <a:rPr lang="nl-BE" dirty="0">
                          <a:latin typeface="Arial Nova Light" panose="020B0304020202020204" pitchFamily="34" charset="0"/>
                        </a:rPr>
                        <a:t>8,79</a:t>
                      </a:r>
                    </a:p>
                  </a:txBody>
                  <a:tcPr/>
                </a:tc>
                <a:tc>
                  <a:txBody>
                    <a:bodyPr/>
                    <a:lstStyle/>
                    <a:p>
                      <a:pPr algn="ctr"/>
                      <a:r>
                        <a:rPr lang="nl-BE" dirty="0">
                          <a:latin typeface="Arial Nova Light" panose="020B0304020202020204" pitchFamily="34" charset="0"/>
                        </a:rPr>
                        <a:t>9,03</a:t>
                      </a:r>
                    </a:p>
                  </a:txBody>
                  <a:tcPr/>
                </a:tc>
                <a:extLst>
                  <a:ext uri="{0D108BD9-81ED-4DB2-BD59-A6C34878D82A}">
                    <a16:rowId xmlns:a16="http://schemas.microsoft.com/office/drawing/2014/main" val="3842506098"/>
                  </a:ext>
                </a:extLst>
              </a:tr>
              <a:tr h="625935">
                <a:tc>
                  <a:txBody>
                    <a:bodyPr/>
                    <a:lstStyle/>
                    <a:p>
                      <a:r>
                        <a:rPr lang="nl-BE" dirty="0">
                          <a:latin typeface="Arial Nova Light" panose="020B0304020202020204" pitchFamily="34" charset="0"/>
                        </a:rPr>
                        <a:t>Info website</a:t>
                      </a:r>
                    </a:p>
                  </a:txBody>
                  <a:tcPr/>
                </a:tc>
                <a:tc>
                  <a:txBody>
                    <a:bodyPr/>
                    <a:lstStyle/>
                    <a:p>
                      <a:pPr algn="ctr"/>
                      <a:r>
                        <a:rPr lang="nl-BE" dirty="0">
                          <a:latin typeface="Arial Nova Light" panose="020B0304020202020204" pitchFamily="34" charset="0"/>
                        </a:rPr>
                        <a:t>8,22</a:t>
                      </a:r>
                    </a:p>
                  </a:txBody>
                  <a:tcPr/>
                </a:tc>
                <a:tc>
                  <a:txBody>
                    <a:bodyPr/>
                    <a:lstStyle/>
                    <a:p>
                      <a:pPr algn="ctr"/>
                      <a:r>
                        <a:rPr lang="nl-BE" dirty="0">
                          <a:latin typeface="Arial Nova Light" panose="020B0304020202020204" pitchFamily="34" charset="0"/>
                        </a:rPr>
                        <a:t>7,72</a:t>
                      </a:r>
                    </a:p>
                  </a:txBody>
                  <a:tcPr/>
                </a:tc>
                <a:extLst>
                  <a:ext uri="{0D108BD9-81ED-4DB2-BD59-A6C34878D82A}">
                    <a16:rowId xmlns:a16="http://schemas.microsoft.com/office/drawing/2014/main" val="2274488516"/>
                  </a:ext>
                </a:extLst>
              </a:tr>
              <a:tr h="676555">
                <a:tc>
                  <a:txBody>
                    <a:bodyPr/>
                    <a:lstStyle/>
                    <a:p>
                      <a:r>
                        <a:rPr lang="nl-BE" dirty="0">
                          <a:latin typeface="Arial Nova Light" panose="020B0304020202020204" pitchFamily="34" charset="0"/>
                        </a:rPr>
                        <a:t>Bereikbaarheid Afstammingscentrum </a:t>
                      </a:r>
                    </a:p>
                  </a:txBody>
                  <a:tcPr/>
                </a:tc>
                <a:tc>
                  <a:txBody>
                    <a:bodyPr/>
                    <a:lstStyle/>
                    <a:p>
                      <a:pPr algn="ctr"/>
                      <a:r>
                        <a:rPr lang="nl-BE" dirty="0">
                          <a:latin typeface="Arial Nova Light" panose="020B0304020202020204" pitchFamily="34" charset="0"/>
                        </a:rPr>
                        <a:t>8,22</a:t>
                      </a:r>
                    </a:p>
                  </a:txBody>
                  <a:tcPr/>
                </a:tc>
                <a:tc>
                  <a:txBody>
                    <a:bodyPr/>
                    <a:lstStyle/>
                    <a:p>
                      <a:pPr algn="ctr"/>
                      <a:r>
                        <a:rPr lang="nl-BE" dirty="0">
                          <a:latin typeface="Arial Nova Light" panose="020B0304020202020204" pitchFamily="34" charset="0"/>
                        </a:rPr>
                        <a:t>7,93</a:t>
                      </a:r>
                    </a:p>
                  </a:txBody>
                  <a:tcPr/>
                </a:tc>
                <a:extLst>
                  <a:ext uri="{0D108BD9-81ED-4DB2-BD59-A6C34878D82A}">
                    <a16:rowId xmlns:a16="http://schemas.microsoft.com/office/drawing/2014/main" val="1496974644"/>
                  </a:ext>
                </a:extLst>
              </a:tr>
              <a:tr h="842444">
                <a:tc>
                  <a:txBody>
                    <a:bodyPr/>
                    <a:lstStyle/>
                    <a:p>
                      <a:r>
                        <a:rPr lang="nl-BE" sz="2800" b="1" dirty="0">
                          <a:solidFill>
                            <a:srgbClr val="DD488C"/>
                          </a:solidFill>
                          <a:latin typeface="Arial Nova Light" panose="020B0304020202020204" pitchFamily="34" charset="0"/>
                        </a:rPr>
                        <a:t>Algemene score </a:t>
                      </a:r>
                    </a:p>
                  </a:txBody>
                  <a:tcPr/>
                </a:tc>
                <a:tc>
                  <a:txBody>
                    <a:bodyPr/>
                    <a:lstStyle/>
                    <a:p>
                      <a:pPr algn="ctr"/>
                      <a:r>
                        <a:rPr lang="nl-BE" sz="2800" b="1" dirty="0">
                          <a:solidFill>
                            <a:srgbClr val="DD488C"/>
                          </a:solidFill>
                          <a:latin typeface="Arial Nova Light" panose="020B0304020202020204" pitchFamily="34" charset="0"/>
                        </a:rPr>
                        <a:t>8,60</a:t>
                      </a:r>
                    </a:p>
                  </a:txBody>
                  <a:tcPr/>
                </a:tc>
                <a:tc>
                  <a:txBody>
                    <a:bodyPr/>
                    <a:lstStyle/>
                    <a:p>
                      <a:pPr algn="ctr"/>
                      <a:r>
                        <a:rPr lang="nl-BE" sz="2800" b="1" dirty="0">
                          <a:solidFill>
                            <a:srgbClr val="DD488C"/>
                          </a:solidFill>
                          <a:latin typeface="Arial Nova Light" panose="020B0304020202020204" pitchFamily="34" charset="0"/>
                        </a:rPr>
                        <a:t>8,28</a:t>
                      </a:r>
                    </a:p>
                  </a:txBody>
                  <a:tcPr/>
                </a:tc>
                <a:extLst>
                  <a:ext uri="{0D108BD9-81ED-4DB2-BD59-A6C34878D82A}">
                    <a16:rowId xmlns:a16="http://schemas.microsoft.com/office/drawing/2014/main" val="1025349854"/>
                  </a:ext>
                </a:extLst>
              </a:tr>
            </a:tbl>
          </a:graphicData>
        </a:graphic>
      </p:graphicFrame>
    </p:spTree>
    <p:extLst>
      <p:ext uri="{BB962C8B-B14F-4D97-AF65-F5344CB8AC3E}">
        <p14:creationId xmlns:p14="http://schemas.microsoft.com/office/powerpoint/2010/main" val="397951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020A52A-3F8A-AD59-6376-7E3145BECCE8}"/>
              </a:ext>
            </a:extLst>
          </p:cNvPr>
          <p:cNvSpPr>
            <a:spLocks noGrp="1"/>
          </p:cNvSpPr>
          <p:nvPr>
            <p:ph idx="1"/>
          </p:nvPr>
        </p:nvSpPr>
        <p:spPr>
          <a:xfrm>
            <a:off x="414997" y="407964"/>
            <a:ext cx="10938803" cy="5769000"/>
          </a:xfrm>
        </p:spPr>
        <p:txBody>
          <a:bodyPr/>
          <a:lstStyle/>
          <a:p>
            <a:r>
              <a:rPr lang="nl-BE" sz="1800" dirty="0">
                <a:effectLst/>
                <a:latin typeface="Arial Nova Light" panose="020B0304020202020204" pitchFamily="34" charset="0"/>
                <a:ea typeface="Arial Nova Light" panose="020B0304020202020204" pitchFamily="34" charset="0"/>
                <a:cs typeface="Times New Roman (Koppen CS)"/>
              </a:rPr>
              <a:t>“Dag …, Bedankt voor de info en de moeite die jullie ervoor gedaan hebben. Tja, het was eigenlijk wel wat we verwacht hadden, hè? Trouwens, </a:t>
            </a:r>
            <a:r>
              <a:rPr lang="nl-BE" sz="1800" b="1" dirty="0">
                <a:effectLst/>
                <a:latin typeface="Arial Nova Light" panose="020B0304020202020204" pitchFamily="34" charset="0"/>
                <a:ea typeface="Arial Nova Light" panose="020B0304020202020204" pitchFamily="34" charset="0"/>
                <a:cs typeface="Times New Roman (Koppen CS)"/>
              </a:rPr>
              <a:t>de onzekerheid is veel moeilijker om dragen dan eender welke waarheid</a:t>
            </a:r>
            <a:r>
              <a:rPr lang="nl-BE" sz="1800" dirty="0">
                <a:effectLst/>
                <a:latin typeface="Arial Nova Light" panose="020B0304020202020204" pitchFamily="34" charset="0"/>
                <a:ea typeface="Arial Nova Light" panose="020B0304020202020204" pitchFamily="34" charset="0"/>
                <a:cs typeface="Times New Roman (Koppen CS)"/>
              </a:rPr>
              <a:t>...Dankjewel voor je lieve bezorgdheid!”</a:t>
            </a:r>
          </a:p>
          <a:p>
            <a:r>
              <a:rPr lang="nl-BE" sz="1800" dirty="0">
                <a:effectLst/>
                <a:latin typeface="Arial Nova Light" panose="020B0304020202020204" pitchFamily="34" charset="0"/>
                <a:ea typeface="Arial Nova Light" panose="020B0304020202020204" pitchFamily="34" charset="0"/>
                <a:cs typeface="Times New Roman (Koppen CS)"/>
              </a:rPr>
              <a:t>“Er heeft iets van een </a:t>
            </a:r>
            <a:r>
              <a:rPr lang="nl-BE" sz="1800" b="1" dirty="0">
                <a:effectLst/>
                <a:latin typeface="Arial Nova Light" panose="020B0304020202020204" pitchFamily="34" charset="0"/>
                <a:ea typeface="Arial Nova Light" panose="020B0304020202020204" pitchFamily="34" charset="0"/>
                <a:cs typeface="Times New Roman (Koppen CS)"/>
              </a:rPr>
              <a:t>rust</a:t>
            </a:r>
            <a:r>
              <a:rPr lang="nl-BE" sz="1800" dirty="0">
                <a:effectLst/>
                <a:latin typeface="Arial Nova Light" panose="020B0304020202020204" pitchFamily="34" charset="0"/>
                <a:ea typeface="Arial Nova Light" panose="020B0304020202020204" pitchFamily="34" charset="0"/>
                <a:cs typeface="Times New Roman (Koppen CS)"/>
              </a:rPr>
              <a:t> gevonden na ons eerste gesprek. Het heeft een aantal weken een weg van stilte gevonden, een plek waar ik zelf even kon kiezen waar ik het kon leggen. Fijn en heel dankbaar dat jij mij begeleiden mag, ik kreeg een opportuniteit, ik besef dit. Zo gaat het dus met mij nu </a:t>
            </a:r>
            <a:r>
              <a:rPr lang="nl-BE" sz="1800" dirty="0">
                <a:effectLst/>
                <a:latin typeface="Apple Color Emoji"/>
                <a:ea typeface="Arial Nova Light" panose="020B0304020202020204" pitchFamily="34" charset="0"/>
                <a:cs typeface="Apple Color Emoji"/>
              </a:rPr>
              <a:t>😉</a:t>
            </a:r>
            <a:r>
              <a:rPr lang="nl-BE" sz="1800" dirty="0">
                <a:effectLst/>
                <a:latin typeface="Arial Nova Light" panose="020B0304020202020204" pitchFamily="34" charset="0"/>
                <a:ea typeface="Arial Nova Light" panose="020B0304020202020204" pitchFamily="34" charset="0"/>
                <a:cs typeface="Times New Roman (Koppen CS)"/>
              </a:rPr>
              <a:t> “</a:t>
            </a:r>
          </a:p>
          <a:p>
            <a:r>
              <a:rPr lang="nl-NL" sz="1800" dirty="0"/>
              <a:t>“Bedankt, …voor uw hulp en begeleiding en dat u voor mij wilt zoeken naar mijn mama ik heb </a:t>
            </a:r>
            <a:r>
              <a:rPr lang="nl-NL" sz="1800" b="1" dirty="0"/>
              <a:t>geen seconde spijt </a:t>
            </a:r>
            <a:r>
              <a:rPr lang="nl-NL" sz="1800" dirty="0"/>
              <a:t>dat ik bij jullie mijn verzoek heb ingediend!!”</a:t>
            </a:r>
          </a:p>
          <a:p>
            <a:r>
              <a:rPr lang="nl-BE" sz="1800" dirty="0">
                <a:effectLst/>
                <a:latin typeface="Arial Nova Light" panose="020B0304020202020204" pitchFamily="34" charset="0"/>
                <a:ea typeface="Arial Nova Light" panose="020B0304020202020204" pitchFamily="34" charset="0"/>
                <a:cs typeface="Times New Roman (Koppen CS)"/>
              </a:rPr>
              <a:t>“Ik heb er in elk geval </a:t>
            </a:r>
            <a:r>
              <a:rPr lang="nl-BE" sz="1800" b="1" dirty="0">
                <a:effectLst/>
                <a:latin typeface="Arial Nova Light" panose="020B0304020202020204" pitchFamily="34" charset="0"/>
                <a:ea typeface="Arial Nova Light" panose="020B0304020202020204" pitchFamily="34" charset="0"/>
                <a:cs typeface="Times New Roman (Koppen CS)"/>
              </a:rPr>
              <a:t>vrede mee </a:t>
            </a:r>
            <a:r>
              <a:rPr lang="nl-BE" sz="1800" dirty="0">
                <a:effectLst/>
                <a:latin typeface="Arial Nova Light" panose="020B0304020202020204" pitchFamily="34" charset="0"/>
                <a:ea typeface="Arial Nova Light" panose="020B0304020202020204" pitchFamily="34" charset="0"/>
                <a:cs typeface="Times New Roman (Koppen CS)"/>
              </a:rPr>
              <a:t>dat dit niet voor mij zal weggelegd zijn. Hartelijk dank voor uw zeer gewaardeerde hulp.”</a:t>
            </a:r>
          </a:p>
          <a:p>
            <a:r>
              <a:rPr lang="nl-BE" sz="1800" dirty="0">
                <a:effectLst/>
                <a:latin typeface="Arial Nova Light" panose="020B0304020202020204" pitchFamily="34" charset="0"/>
                <a:ea typeface="Arial Nova Light" panose="020B0304020202020204" pitchFamily="34" charset="0"/>
                <a:cs typeface="Times New Roman (Koppen CS)"/>
              </a:rPr>
              <a:t>Hallo …, ik wou even nog zeggen dat ik me een pak beter voel nu dat ik er met iemand die mij echt kan helpen over kan praten …Normaal gesproken ben ik niet open en zeker als het over mijn gevoelens gaat maar u bent zo lief en u had direct mijn vertrouwen en ja dat was direct goed, de klik is er en dit heb ik niet bij alle mensen …. ik voelde me </a:t>
            </a:r>
            <a:r>
              <a:rPr lang="nl-BE" sz="1800" b="1" dirty="0">
                <a:effectLst/>
                <a:latin typeface="Arial Nova Light" panose="020B0304020202020204" pitchFamily="34" charset="0"/>
                <a:ea typeface="Arial Nova Light" panose="020B0304020202020204" pitchFamily="34" charset="0"/>
                <a:cs typeface="Times New Roman (Koppen CS)"/>
              </a:rPr>
              <a:t>heel erg opgelucht </a:t>
            </a:r>
            <a:r>
              <a:rPr lang="nl-BE" sz="1800" dirty="0">
                <a:effectLst/>
                <a:latin typeface="Arial Nova Light" panose="020B0304020202020204" pitchFamily="34" charset="0"/>
                <a:ea typeface="Arial Nova Light" panose="020B0304020202020204" pitchFamily="34" charset="0"/>
                <a:cs typeface="Times New Roman (Koppen CS)"/>
              </a:rPr>
              <a:t>nu ik het nog eens kan vertellen op mijn tempo en heb kunnen zeggen wat mijn wensen zijn…. ik laat u natuurlijk u werk doen ik wil u zeker en vast niet opjagen ma ik hoop dat u me kunt helpen in mijn zoektocht …u geeft mij terug hoop en moed en voelde me terug wat beter. dank mevrouw voor het goed gesprek het luchtte wel op xxx </a:t>
            </a:r>
            <a:endParaRPr lang="nl-BE" sz="1800" dirty="0"/>
          </a:p>
          <a:p>
            <a:endParaRPr lang="nl-BE" sz="1800" dirty="0"/>
          </a:p>
        </p:txBody>
      </p:sp>
    </p:spTree>
    <p:extLst>
      <p:ext uri="{BB962C8B-B14F-4D97-AF65-F5344CB8AC3E}">
        <p14:creationId xmlns:p14="http://schemas.microsoft.com/office/powerpoint/2010/main" val="170878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D0159-DBCC-6261-C843-C7895A853869}"/>
              </a:ext>
            </a:extLst>
          </p:cNvPr>
          <p:cNvSpPr>
            <a:spLocks noGrp="1"/>
          </p:cNvSpPr>
          <p:nvPr>
            <p:ph type="title"/>
          </p:nvPr>
        </p:nvSpPr>
        <p:spPr/>
        <p:txBody>
          <a:bodyPr/>
          <a:lstStyle/>
          <a:p>
            <a:r>
              <a:rPr lang="nl-BE" b="1" dirty="0"/>
              <a:t>HET AFSTAMMINGSCENTRUM</a:t>
            </a:r>
          </a:p>
        </p:txBody>
      </p:sp>
      <p:sp>
        <p:nvSpPr>
          <p:cNvPr id="3" name="Tijdelijke aanduiding voor inhoud 2">
            <a:extLst>
              <a:ext uri="{FF2B5EF4-FFF2-40B4-BE49-F238E27FC236}">
                <a16:creationId xmlns:a16="http://schemas.microsoft.com/office/drawing/2014/main" id="{115005CC-DD5D-1DCF-ED9B-E4413D1C68EE}"/>
              </a:ext>
            </a:extLst>
          </p:cNvPr>
          <p:cNvSpPr>
            <a:spLocks noGrp="1"/>
          </p:cNvSpPr>
          <p:nvPr>
            <p:ph idx="1"/>
          </p:nvPr>
        </p:nvSpPr>
        <p:spPr/>
        <p:txBody>
          <a:bodyPr/>
          <a:lstStyle/>
          <a:p>
            <a:pPr marL="342900" indent="-342900" algn="just">
              <a:lnSpc>
                <a:spcPct val="100000"/>
              </a:lnSpc>
              <a:buFont typeface="Arial" panose="020B0604020202020204" pitchFamily="34" charset="0"/>
              <a:buChar char="•"/>
            </a:pPr>
            <a:r>
              <a:rPr lang="nl-BE" sz="2400" dirty="0"/>
              <a:t>Decreet van 26 april 2019 en BVR van 8 mei 2019</a:t>
            </a:r>
          </a:p>
          <a:p>
            <a:pPr marL="342900" indent="-342900" algn="just">
              <a:lnSpc>
                <a:spcPct val="100000"/>
              </a:lnSpc>
              <a:buFont typeface="Arial" panose="020B0604020202020204" pitchFamily="34" charset="0"/>
              <a:buChar char="•"/>
            </a:pPr>
            <a:r>
              <a:rPr lang="nl-BE" sz="2400" dirty="0"/>
              <a:t>Vergunning van Agentschap Opgroeien aan Kenniscentrum Pleegzorg dd. 24 aug 2020</a:t>
            </a:r>
          </a:p>
          <a:p>
            <a:pPr marL="342900" indent="-342900" algn="just">
              <a:lnSpc>
                <a:spcPct val="100000"/>
              </a:lnSpc>
              <a:buFont typeface="Arial" panose="020B0604020202020204" pitchFamily="34" charset="0"/>
              <a:buChar char="•"/>
            </a:pPr>
            <a:r>
              <a:rPr lang="nl-BE" sz="2400" dirty="0"/>
              <a:t>Stuurgroep vanaf mei 2020</a:t>
            </a:r>
          </a:p>
          <a:p>
            <a:pPr marL="342900" indent="-342900" algn="just">
              <a:lnSpc>
                <a:spcPct val="100000"/>
              </a:lnSpc>
              <a:buFont typeface="Arial" panose="020B0604020202020204" pitchFamily="34" charset="0"/>
              <a:buChar char="•"/>
            </a:pPr>
            <a:r>
              <a:rPr lang="nl-BE" sz="2400" dirty="0"/>
              <a:t>Opstart stap voor stap: ‘open’ voor publiek vanaf 1 april 2021 (covid!)</a:t>
            </a:r>
          </a:p>
          <a:p>
            <a:pPr marL="0" indent="0">
              <a:buNone/>
            </a:pPr>
            <a:endParaRPr lang="nl-BE" dirty="0"/>
          </a:p>
        </p:txBody>
      </p:sp>
    </p:spTree>
    <p:extLst>
      <p:ext uri="{BB962C8B-B14F-4D97-AF65-F5344CB8AC3E}">
        <p14:creationId xmlns:p14="http://schemas.microsoft.com/office/powerpoint/2010/main" val="1760336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10;&#10;Automatisch gegenereerde beschrijving">
            <a:extLst>
              <a:ext uri="{FF2B5EF4-FFF2-40B4-BE49-F238E27FC236}">
                <a16:creationId xmlns:a16="http://schemas.microsoft.com/office/drawing/2014/main" id="{2C4DF2D4-5DB6-EA60-308C-A3F65C21B706}"/>
              </a:ext>
            </a:extLst>
          </p:cNvPr>
          <p:cNvPicPr>
            <a:picLocks noChangeAspect="1"/>
          </p:cNvPicPr>
          <p:nvPr/>
        </p:nvPicPr>
        <p:blipFill>
          <a:blip r:embed="rId3"/>
          <a:stretch>
            <a:fillRect/>
          </a:stretch>
        </p:blipFill>
        <p:spPr>
          <a:xfrm>
            <a:off x="3489864" y="0"/>
            <a:ext cx="4697534" cy="6180737"/>
          </a:xfrm>
          <a:prstGeom prst="rect">
            <a:avLst/>
          </a:prstGeom>
        </p:spPr>
      </p:pic>
    </p:spTree>
    <p:extLst>
      <p:ext uri="{BB962C8B-B14F-4D97-AF65-F5344CB8AC3E}">
        <p14:creationId xmlns:p14="http://schemas.microsoft.com/office/powerpoint/2010/main" val="2882440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66E73EC-DD7C-AD81-8839-E0AB76F8F4D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28139" r="1" b="16184"/>
          <a:stretch/>
        </p:blipFill>
        <p:spPr bwMode="auto">
          <a:xfrm>
            <a:off x="0" y="1282"/>
            <a:ext cx="13319312"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9583653-BB07-27E3-2975-2DB0AAFEED87}"/>
              </a:ext>
            </a:extLst>
          </p:cNvPr>
          <p:cNvSpPr txBox="1"/>
          <p:nvPr/>
        </p:nvSpPr>
        <p:spPr>
          <a:xfrm>
            <a:off x="9488658" y="493615"/>
            <a:ext cx="3942735" cy="646331"/>
          </a:xfrm>
          <a:prstGeom prst="rect">
            <a:avLst/>
          </a:prstGeom>
          <a:noFill/>
        </p:spPr>
        <p:txBody>
          <a:bodyPr wrap="square" rtlCol="0">
            <a:spAutoFit/>
          </a:bodyPr>
          <a:lstStyle/>
          <a:p>
            <a:r>
              <a:rPr lang="nl-BE" sz="3600" b="1" dirty="0">
                <a:solidFill>
                  <a:srgbClr val="DD488C"/>
                </a:solidFill>
                <a:latin typeface="Arial Nova" panose="020B0504020202020204" pitchFamily="34" charset="0"/>
              </a:rPr>
              <a:t>EXPERTISE</a:t>
            </a:r>
          </a:p>
        </p:txBody>
      </p:sp>
    </p:spTree>
    <p:extLst>
      <p:ext uri="{BB962C8B-B14F-4D97-AF65-F5344CB8AC3E}">
        <p14:creationId xmlns:p14="http://schemas.microsoft.com/office/powerpoint/2010/main" val="1180167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21A6B-5DE2-3A72-ABCA-91936D290646}"/>
              </a:ext>
            </a:extLst>
          </p:cNvPr>
          <p:cNvSpPr>
            <a:spLocks noGrp="1"/>
          </p:cNvSpPr>
          <p:nvPr>
            <p:ph type="title"/>
          </p:nvPr>
        </p:nvSpPr>
        <p:spPr/>
        <p:txBody>
          <a:bodyPr/>
          <a:lstStyle/>
          <a:p>
            <a:r>
              <a:rPr lang="nl-BE" b="1" dirty="0"/>
              <a:t>EXPERTISE</a:t>
            </a:r>
          </a:p>
        </p:txBody>
      </p:sp>
      <p:sp>
        <p:nvSpPr>
          <p:cNvPr id="3" name="Tijdelijke aanduiding voor inhoud 2">
            <a:extLst>
              <a:ext uri="{FF2B5EF4-FFF2-40B4-BE49-F238E27FC236}">
                <a16:creationId xmlns:a16="http://schemas.microsoft.com/office/drawing/2014/main" id="{DDD7CE2E-DC2B-2DBC-EEF5-BA99D8C0E51D}"/>
              </a:ext>
            </a:extLst>
          </p:cNvPr>
          <p:cNvSpPr>
            <a:spLocks noGrp="1"/>
          </p:cNvSpPr>
          <p:nvPr>
            <p:ph idx="1"/>
          </p:nvPr>
        </p:nvSpPr>
        <p:spPr>
          <a:xfrm>
            <a:off x="838200" y="1436914"/>
            <a:ext cx="10515600" cy="4740049"/>
          </a:xfrm>
        </p:spPr>
        <p:txBody>
          <a:bodyPr>
            <a:normAutofit/>
          </a:bodyPr>
          <a:lstStyle/>
          <a:p>
            <a:r>
              <a:rPr lang="nl-BE" sz="2400" dirty="0"/>
              <a:t>Continu proces van opvolgen en verzamelen</a:t>
            </a:r>
          </a:p>
          <a:p>
            <a:r>
              <a:rPr lang="nl-BE" sz="2400" dirty="0"/>
              <a:t>Bronnen: eigen casework, academische literatuur, praktijkonderzoek, ervaringen en kennis van belangengroepen en partnerorganisaties, rechtsleer en rechtspraak</a:t>
            </a:r>
          </a:p>
          <a:p>
            <a:r>
              <a:rPr lang="nl-BE" sz="2400" dirty="0"/>
              <a:t>Inbreng van en meetings met de ‘bevriende’ experts</a:t>
            </a:r>
          </a:p>
          <a:p>
            <a:r>
              <a:rPr lang="nl-BE" sz="2400" dirty="0"/>
              <a:t>Vormingen, webinars, studiedagen</a:t>
            </a:r>
          </a:p>
          <a:p>
            <a:r>
              <a:rPr lang="nl-BE" sz="2400" dirty="0"/>
              <a:t>Netwerking, partnerschappen</a:t>
            </a:r>
          </a:p>
        </p:txBody>
      </p:sp>
    </p:spTree>
    <p:extLst>
      <p:ext uri="{BB962C8B-B14F-4D97-AF65-F5344CB8AC3E}">
        <p14:creationId xmlns:p14="http://schemas.microsoft.com/office/powerpoint/2010/main" val="1008788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0C4297-3100-8FAF-BF73-648CE0D91F9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42" r="2042"/>
          <a:stretch>
            <a:fillRect/>
          </a:stretch>
        </p:blipFill>
        <p:spPr bwMode="auto">
          <a:xfrm>
            <a:off x="-15240" y="0"/>
            <a:ext cx="12207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01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FFC10-F3B6-E596-96F3-216D0A30CD2F}"/>
              </a:ext>
            </a:extLst>
          </p:cNvPr>
          <p:cNvSpPr>
            <a:spLocks noGrp="1"/>
          </p:cNvSpPr>
          <p:nvPr>
            <p:ph type="title"/>
          </p:nvPr>
        </p:nvSpPr>
        <p:spPr/>
        <p:txBody>
          <a:bodyPr/>
          <a:lstStyle/>
          <a:p>
            <a:r>
              <a:rPr lang="fr-FR" b="1" dirty="0"/>
              <a:t>BELEIDSADVIES</a:t>
            </a:r>
            <a:endParaRPr lang="nl-BE" b="1" dirty="0"/>
          </a:p>
        </p:txBody>
      </p:sp>
      <p:sp>
        <p:nvSpPr>
          <p:cNvPr id="3" name="Tijdelijke aanduiding voor inhoud 2">
            <a:extLst>
              <a:ext uri="{FF2B5EF4-FFF2-40B4-BE49-F238E27FC236}">
                <a16:creationId xmlns:a16="http://schemas.microsoft.com/office/drawing/2014/main" id="{1D3CB9AA-1650-0E17-1580-935869C99D90}"/>
              </a:ext>
            </a:extLst>
          </p:cNvPr>
          <p:cNvSpPr>
            <a:spLocks noGrp="1"/>
          </p:cNvSpPr>
          <p:nvPr>
            <p:ph idx="1"/>
          </p:nvPr>
        </p:nvSpPr>
        <p:spPr/>
        <p:txBody>
          <a:bodyPr/>
          <a:lstStyle/>
          <a:p>
            <a:r>
              <a:rPr lang="nl-BE" sz="2400" dirty="0"/>
              <a:t>Werf 3 nazorg bij adoptie (subgroep zoekvragen): aandacht voor afstammingsinfo van bij de start van de samenwerking</a:t>
            </a:r>
          </a:p>
          <a:p>
            <a:r>
              <a:rPr lang="nl-BE" sz="2400" dirty="0"/>
              <a:t>Uitbreiding regeling DNA-onderzoek</a:t>
            </a:r>
          </a:p>
          <a:p>
            <a:r>
              <a:rPr lang="nl-BE" sz="2400" dirty="0"/>
              <a:t>Duidelijke stellingname inzake opheffing donoranonimiteit: belang van DOK en van de volksgezondheid</a:t>
            </a:r>
          </a:p>
          <a:p>
            <a:endParaRPr lang="nl-BE" dirty="0"/>
          </a:p>
        </p:txBody>
      </p:sp>
    </p:spTree>
    <p:extLst>
      <p:ext uri="{BB962C8B-B14F-4D97-AF65-F5344CB8AC3E}">
        <p14:creationId xmlns:p14="http://schemas.microsoft.com/office/powerpoint/2010/main" val="3312488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AA6B6-A56E-3D9C-A6C2-4A4BDCF0AD81}"/>
              </a:ext>
            </a:extLst>
          </p:cNvPr>
          <p:cNvSpPr>
            <a:spLocks noGrp="1"/>
          </p:cNvSpPr>
          <p:nvPr>
            <p:ph type="title"/>
          </p:nvPr>
        </p:nvSpPr>
        <p:spPr/>
        <p:txBody>
          <a:bodyPr/>
          <a:lstStyle/>
          <a:p>
            <a:r>
              <a:rPr lang="nl-BE" b="1" dirty="0"/>
              <a:t>KNELPUNTEN</a:t>
            </a:r>
          </a:p>
        </p:txBody>
      </p:sp>
      <p:sp>
        <p:nvSpPr>
          <p:cNvPr id="3" name="Tijdelijke aanduiding voor inhoud 2">
            <a:extLst>
              <a:ext uri="{FF2B5EF4-FFF2-40B4-BE49-F238E27FC236}">
                <a16:creationId xmlns:a16="http://schemas.microsoft.com/office/drawing/2014/main" id="{A6322E57-140B-4247-62D5-C016C326390A}"/>
              </a:ext>
            </a:extLst>
          </p:cNvPr>
          <p:cNvSpPr>
            <a:spLocks noGrp="1"/>
          </p:cNvSpPr>
          <p:nvPr>
            <p:ph idx="1"/>
          </p:nvPr>
        </p:nvSpPr>
        <p:spPr>
          <a:xfrm>
            <a:off x="838200" y="1456006"/>
            <a:ext cx="10515600" cy="4720957"/>
          </a:xfrm>
        </p:spPr>
        <p:txBody>
          <a:bodyPr/>
          <a:lstStyle/>
          <a:p>
            <a:r>
              <a:rPr lang="nl-BE" sz="2400" dirty="0"/>
              <a:t>Begrenzing vragen: voor het Afstammingscentrum of niet? </a:t>
            </a:r>
          </a:p>
          <a:p>
            <a:r>
              <a:rPr lang="nl-BE" sz="2400" dirty="0"/>
              <a:t>DNA-knelpunten: kostprijs, beperking tot 1</a:t>
            </a:r>
            <a:r>
              <a:rPr lang="nl-BE" sz="2400" baseline="30000" dirty="0"/>
              <a:t>e</a:t>
            </a:r>
            <a:r>
              <a:rPr lang="nl-BE" sz="2400" dirty="0"/>
              <a:t> graad, afname bij Afstammingscentrum, aparte registers, non-compatibiliteit </a:t>
            </a:r>
          </a:p>
          <a:p>
            <a:r>
              <a:rPr lang="nl-BE" sz="2400" dirty="0"/>
              <a:t>Donoranonimiteit en GDPR: belangenafweging</a:t>
            </a:r>
          </a:p>
          <a:p>
            <a:r>
              <a:rPr lang="nl-BE" sz="2400" dirty="0"/>
              <a:t>Cultuur van geheimhouding (hier én in LVH)</a:t>
            </a:r>
          </a:p>
          <a:p>
            <a:r>
              <a:rPr lang="nl-BE" sz="2400" dirty="0"/>
              <a:t>Ratio middelen/vragen (wachttijd intake…)</a:t>
            </a:r>
          </a:p>
          <a:p>
            <a:r>
              <a:rPr lang="nl-BE" sz="2400" dirty="0"/>
              <a:t>Rijksregister: nog geen toegang…</a:t>
            </a:r>
          </a:p>
          <a:p>
            <a:pPr marL="0" indent="0">
              <a:buNone/>
            </a:pPr>
            <a:r>
              <a:rPr lang="nl-BE" sz="2400" b="1" dirty="0">
                <a:solidFill>
                  <a:srgbClr val="7030A0"/>
                </a:solidFill>
              </a:rPr>
              <a:t>	</a:t>
            </a:r>
            <a:endParaRPr lang="nl-BE" dirty="0"/>
          </a:p>
        </p:txBody>
      </p:sp>
    </p:spTree>
    <p:extLst>
      <p:ext uri="{BB962C8B-B14F-4D97-AF65-F5344CB8AC3E}">
        <p14:creationId xmlns:p14="http://schemas.microsoft.com/office/powerpoint/2010/main" val="3152449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11951-EBDD-E3F8-2770-263ECCCEE5DF}"/>
              </a:ext>
            </a:extLst>
          </p:cNvPr>
          <p:cNvSpPr>
            <a:spLocks noGrp="1"/>
          </p:cNvSpPr>
          <p:nvPr>
            <p:ph type="title"/>
          </p:nvPr>
        </p:nvSpPr>
        <p:spPr/>
        <p:txBody>
          <a:bodyPr/>
          <a:lstStyle/>
          <a:p>
            <a:r>
              <a:rPr lang="nl-BE" b="1" dirty="0"/>
              <a:t>CRUCIALE VRAAG</a:t>
            </a:r>
          </a:p>
        </p:txBody>
      </p:sp>
      <p:sp>
        <p:nvSpPr>
          <p:cNvPr id="3" name="Tijdelijke aanduiding voor inhoud 2">
            <a:extLst>
              <a:ext uri="{FF2B5EF4-FFF2-40B4-BE49-F238E27FC236}">
                <a16:creationId xmlns:a16="http://schemas.microsoft.com/office/drawing/2014/main" id="{713FC2F0-A97E-FD08-3F83-861F754138B5}"/>
              </a:ext>
            </a:extLst>
          </p:cNvPr>
          <p:cNvSpPr>
            <a:spLocks noGrp="1"/>
          </p:cNvSpPr>
          <p:nvPr>
            <p:ph idx="1"/>
          </p:nvPr>
        </p:nvSpPr>
        <p:spPr>
          <a:xfrm>
            <a:off x="773464" y="1582864"/>
            <a:ext cx="10515600" cy="4351338"/>
          </a:xfrm>
        </p:spPr>
        <p:txBody>
          <a:bodyPr/>
          <a:lstStyle/>
          <a:p>
            <a:pPr marL="0" indent="0">
              <a:buNone/>
            </a:pPr>
            <a:r>
              <a:rPr lang="nl-BE" sz="2400" dirty="0"/>
              <a:t>Als een overheid zoveel investeert in ondersteuning van gezinsvorming,  donorconceptie en adoptie, waarom dan ook niet in </a:t>
            </a:r>
          </a:p>
          <a:p>
            <a:r>
              <a:rPr lang="nl-BE" sz="2400" dirty="0"/>
              <a:t>Voldoende nazorg, materieel en financieel</a:t>
            </a:r>
          </a:p>
          <a:p>
            <a:r>
              <a:rPr lang="nl-BE" sz="2400" dirty="0"/>
              <a:t>Effectieve rechtsbescherming </a:t>
            </a:r>
          </a:p>
          <a:p>
            <a:r>
              <a:rPr lang="nl-BE" sz="2400" dirty="0"/>
              <a:t>Aanpak van hun existentiële vragen? </a:t>
            </a:r>
          </a:p>
          <a:p>
            <a:pPr marL="0" indent="0">
              <a:buNone/>
            </a:pPr>
            <a:endParaRPr lang="nl-BE" dirty="0"/>
          </a:p>
        </p:txBody>
      </p:sp>
    </p:spTree>
    <p:extLst>
      <p:ext uri="{BB962C8B-B14F-4D97-AF65-F5344CB8AC3E}">
        <p14:creationId xmlns:p14="http://schemas.microsoft.com/office/powerpoint/2010/main" val="1986969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C519D-4EB1-934D-9857-74B1EEF31601}"/>
              </a:ext>
            </a:extLst>
          </p:cNvPr>
          <p:cNvSpPr txBox="1">
            <a:spLocks/>
          </p:cNvSpPr>
          <p:nvPr/>
        </p:nvSpPr>
        <p:spPr>
          <a:xfrm>
            <a:off x="289069" y="477521"/>
            <a:ext cx="3932237" cy="561572"/>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b="0" i="0" kern="1200">
                <a:solidFill>
                  <a:schemeClr val="tx1"/>
                </a:solidFill>
                <a:latin typeface="Arial Nova Light" panose="020B0304020202020204" pitchFamily="34" charset="0"/>
                <a:ea typeface="+mj-ea"/>
                <a:cs typeface="+mj-cs"/>
              </a:defRPr>
            </a:lvl1pPr>
          </a:lstStyle>
          <a:p>
            <a:r>
              <a:rPr lang="nl-BE" sz="3500" b="1" dirty="0">
                <a:solidFill>
                  <a:srgbClr val="602A7A"/>
                </a:solidFill>
              </a:rPr>
              <a:t>CONTACT</a:t>
            </a:r>
            <a:r>
              <a:rPr lang="nl-BE" b="1" dirty="0"/>
              <a:t> </a:t>
            </a:r>
          </a:p>
        </p:txBody>
      </p:sp>
      <p:sp>
        <p:nvSpPr>
          <p:cNvPr id="3" name="Tijdelijke aanduiding voor tekst 9">
            <a:extLst>
              <a:ext uri="{FF2B5EF4-FFF2-40B4-BE49-F238E27FC236}">
                <a16:creationId xmlns:a16="http://schemas.microsoft.com/office/drawing/2014/main" id="{4A250BBB-23D6-4445-9504-41DE1E7DA4B6}"/>
              </a:ext>
            </a:extLst>
          </p:cNvPr>
          <p:cNvSpPr txBox="1">
            <a:spLocks/>
          </p:cNvSpPr>
          <p:nvPr/>
        </p:nvSpPr>
        <p:spPr>
          <a:xfrm>
            <a:off x="304777" y="3738506"/>
            <a:ext cx="3646193" cy="614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900" dirty="0">
                <a:solidFill>
                  <a:srgbClr val="602A7A"/>
                </a:solidFill>
                <a:hlinkClick r:id="rId3">
                  <a:extLst>
                    <a:ext uri="{A12FA001-AC4F-418D-AE19-62706E023703}">
                      <ahyp:hlinkClr xmlns:ahyp="http://schemas.microsoft.com/office/drawing/2018/hyperlinkcolor" val="tx"/>
                    </a:ext>
                  </a:extLst>
                </a:hlinkClick>
              </a:rPr>
              <a:t>info@afstammingscentrum.be</a:t>
            </a:r>
            <a:r>
              <a:rPr lang="nl-BE" sz="1900" dirty="0">
                <a:solidFill>
                  <a:srgbClr val="602A7A"/>
                </a:solidFill>
              </a:rPr>
              <a:t> </a:t>
            </a:r>
          </a:p>
        </p:txBody>
      </p:sp>
      <p:sp>
        <p:nvSpPr>
          <p:cNvPr id="4" name="Tijdelijke aanduiding voor tekst 11">
            <a:extLst>
              <a:ext uri="{FF2B5EF4-FFF2-40B4-BE49-F238E27FC236}">
                <a16:creationId xmlns:a16="http://schemas.microsoft.com/office/drawing/2014/main" id="{507DD43E-E556-A04F-9EB5-3D54264CD063}"/>
              </a:ext>
            </a:extLst>
          </p:cNvPr>
          <p:cNvSpPr txBox="1">
            <a:spLocks/>
          </p:cNvSpPr>
          <p:nvPr/>
        </p:nvSpPr>
        <p:spPr>
          <a:xfrm>
            <a:off x="391795" y="2405229"/>
            <a:ext cx="3559175" cy="511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900" dirty="0">
                <a:solidFill>
                  <a:srgbClr val="602A7A"/>
                </a:solidFill>
                <a:hlinkClick r:id="rId4">
                  <a:extLst>
                    <a:ext uri="{A12FA001-AC4F-418D-AE19-62706E023703}">
                      <ahyp:hlinkClr xmlns:ahyp="http://schemas.microsoft.com/office/drawing/2018/hyperlinkcolor" val="tx"/>
                    </a:ext>
                  </a:extLst>
                </a:hlinkClick>
              </a:rPr>
              <a:t>www.afstammingscentrum.be</a:t>
            </a:r>
            <a:r>
              <a:rPr lang="nl-BE" sz="1900" dirty="0">
                <a:solidFill>
                  <a:srgbClr val="602A7A"/>
                </a:solidFill>
              </a:rPr>
              <a:t> </a:t>
            </a:r>
          </a:p>
        </p:txBody>
      </p:sp>
      <p:sp>
        <p:nvSpPr>
          <p:cNvPr id="6" name="Tijdelijke aanduiding voor tekst 13">
            <a:extLst>
              <a:ext uri="{FF2B5EF4-FFF2-40B4-BE49-F238E27FC236}">
                <a16:creationId xmlns:a16="http://schemas.microsoft.com/office/drawing/2014/main" id="{04B620CC-F7CD-734C-B5AC-6619D691BDF1}"/>
              </a:ext>
            </a:extLst>
          </p:cNvPr>
          <p:cNvSpPr txBox="1">
            <a:spLocks/>
          </p:cNvSpPr>
          <p:nvPr/>
        </p:nvSpPr>
        <p:spPr>
          <a:xfrm>
            <a:off x="8278201" y="1039093"/>
            <a:ext cx="2397420" cy="12645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nl-BE" sz="1800" dirty="0">
                <a:solidFill>
                  <a:srgbClr val="602A7A"/>
                </a:solidFill>
              </a:rPr>
              <a:t>Rooigemlaan 532</a:t>
            </a:r>
            <a:br>
              <a:rPr lang="nl-BE" sz="1800" dirty="0">
                <a:solidFill>
                  <a:srgbClr val="602A7A"/>
                </a:solidFill>
              </a:rPr>
            </a:br>
            <a:r>
              <a:rPr lang="nl-BE" sz="1800" dirty="0">
                <a:solidFill>
                  <a:srgbClr val="602A7A"/>
                </a:solidFill>
              </a:rPr>
              <a:t>9000 Gent</a:t>
            </a:r>
          </a:p>
          <a:p>
            <a:pPr marL="0" indent="0">
              <a:lnSpc>
                <a:spcPct val="100000"/>
              </a:lnSpc>
              <a:spcBef>
                <a:spcPts val="0"/>
              </a:spcBef>
              <a:buNone/>
            </a:pPr>
            <a:r>
              <a:rPr lang="nl-BE" sz="1800" dirty="0">
                <a:solidFill>
                  <a:srgbClr val="602A7A"/>
                </a:solidFill>
              </a:rPr>
              <a:t>09/277.04.43</a:t>
            </a:r>
          </a:p>
        </p:txBody>
      </p:sp>
      <p:sp>
        <p:nvSpPr>
          <p:cNvPr id="7" name="Tijdelijke aanduiding voor tekst 15">
            <a:extLst>
              <a:ext uri="{FF2B5EF4-FFF2-40B4-BE49-F238E27FC236}">
                <a16:creationId xmlns:a16="http://schemas.microsoft.com/office/drawing/2014/main" id="{B2B98FDA-A240-ED41-A43E-ED585B8721E7}"/>
              </a:ext>
            </a:extLst>
          </p:cNvPr>
          <p:cNvSpPr txBox="1">
            <a:spLocks/>
          </p:cNvSpPr>
          <p:nvPr/>
        </p:nvSpPr>
        <p:spPr>
          <a:xfrm>
            <a:off x="8278201" y="3622188"/>
            <a:ext cx="3071813" cy="10122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BE" sz="2000" dirty="0">
                <a:solidFill>
                  <a:srgbClr val="602A7A"/>
                </a:solidFill>
              </a:rPr>
              <a:t>Facebook, Instagram, LinkedIn</a:t>
            </a:r>
          </a:p>
          <a:p>
            <a:pPr marL="0" indent="0">
              <a:lnSpc>
                <a:spcPct val="100000"/>
              </a:lnSpc>
              <a:buNone/>
            </a:pPr>
            <a:r>
              <a:rPr lang="nl-BE" sz="2000" dirty="0">
                <a:solidFill>
                  <a:srgbClr val="602A7A"/>
                </a:solidFill>
              </a:rPr>
              <a:t>@afstammingscentrum</a:t>
            </a:r>
          </a:p>
          <a:p>
            <a:pPr marL="0" indent="0">
              <a:lnSpc>
                <a:spcPct val="100000"/>
              </a:lnSpc>
              <a:buNone/>
            </a:pPr>
            <a:endParaRPr lang="nl-BE" sz="2000" dirty="0">
              <a:solidFill>
                <a:srgbClr val="602A7A"/>
              </a:solidFill>
            </a:endParaRPr>
          </a:p>
        </p:txBody>
      </p:sp>
    </p:spTree>
    <p:extLst>
      <p:ext uri="{BB962C8B-B14F-4D97-AF65-F5344CB8AC3E}">
        <p14:creationId xmlns:p14="http://schemas.microsoft.com/office/powerpoint/2010/main" val="100662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165D0-159F-442C-13B0-C1E6F709E2E3}"/>
              </a:ext>
            </a:extLst>
          </p:cNvPr>
          <p:cNvSpPr>
            <a:spLocks noGrp="1"/>
          </p:cNvSpPr>
          <p:nvPr>
            <p:ph type="title"/>
          </p:nvPr>
        </p:nvSpPr>
        <p:spPr/>
        <p:txBody>
          <a:bodyPr/>
          <a:lstStyle/>
          <a:p>
            <a:r>
              <a:rPr lang="nl-BE" b="1" dirty="0"/>
              <a:t>WIE?</a:t>
            </a:r>
          </a:p>
        </p:txBody>
      </p:sp>
      <p:sp>
        <p:nvSpPr>
          <p:cNvPr id="3" name="Tijdelijke aanduiding voor inhoud 2">
            <a:extLst>
              <a:ext uri="{FF2B5EF4-FFF2-40B4-BE49-F238E27FC236}">
                <a16:creationId xmlns:a16="http://schemas.microsoft.com/office/drawing/2014/main" id="{99BACF6C-386F-E413-B85C-68EE70F099B7}"/>
              </a:ext>
            </a:extLst>
          </p:cNvPr>
          <p:cNvSpPr>
            <a:spLocks noGrp="1"/>
          </p:cNvSpPr>
          <p:nvPr>
            <p:ph idx="1"/>
          </p:nvPr>
        </p:nvSpPr>
        <p:spPr/>
        <p:txBody>
          <a:bodyPr>
            <a:normAutofit/>
          </a:bodyPr>
          <a:lstStyle/>
          <a:p>
            <a:r>
              <a:rPr lang="nl-BE" sz="2400" dirty="0"/>
              <a:t>Kenniscentrum Pleegzorg bestuursorgaan</a:t>
            </a:r>
          </a:p>
          <a:p>
            <a:r>
              <a:rPr lang="nl-BE" sz="2400" dirty="0"/>
              <a:t>Stuurgroep, leden doelgroepen</a:t>
            </a:r>
          </a:p>
          <a:p>
            <a:r>
              <a:rPr lang="nl-BE" sz="2400" dirty="0"/>
              <a:t>(Mini) Team</a:t>
            </a:r>
          </a:p>
          <a:p>
            <a:r>
              <a:rPr lang="nl-BE" sz="2400" dirty="0"/>
              <a:t>Geëngageerde experten</a:t>
            </a:r>
          </a:p>
        </p:txBody>
      </p:sp>
    </p:spTree>
    <p:extLst>
      <p:ext uri="{BB962C8B-B14F-4D97-AF65-F5344CB8AC3E}">
        <p14:creationId xmlns:p14="http://schemas.microsoft.com/office/powerpoint/2010/main" val="251296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3E5EE-EBBA-9D71-4858-550D09FE1AEE}"/>
              </a:ext>
            </a:extLst>
          </p:cNvPr>
          <p:cNvSpPr>
            <a:spLocks noGrp="1"/>
          </p:cNvSpPr>
          <p:nvPr>
            <p:ph type="title"/>
          </p:nvPr>
        </p:nvSpPr>
        <p:spPr/>
        <p:txBody>
          <a:bodyPr/>
          <a:lstStyle/>
          <a:p>
            <a:r>
              <a:rPr lang="nl-BE" b="1" dirty="0"/>
              <a:t>TEAM - MULTIDISCIPLINAIR</a:t>
            </a:r>
          </a:p>
        </p:txBody>
      </p:sp>
      <p:sp>
        <p:nvSpPr>
          <p:cNvPr id="3" name="Tijdelijke aanduiding voor inhoud 2">
            <a:extLst>
              <a:ext uri="{FF2B5EF4-FFF2-40B4-BE49-F238E27FC236}">
                <a16:creationId xmlns:a16="http://schemas.microsoft.com/office/drawing/2014/main" id="{81401EED-7752-F39E-70BC-7CEA0079E8E1}"/>
              </a:ext>
            </a:extLst>
          </p:cNvPr>
          <p:cNvSpPr>
            <a:spLocks noGrp="1"/>
          </p:cNvSpPr>
          <p:nvPr>
            <p:ph idx="1"/>
          </p:nvPr>
        </p:nvSpPr>
        <p:spPr>
          <a:xfrm>
            <a:off x="1526345" y="1385668"/>
            <a:ext cx="9827455" cy="4791295"/>
          </a:xfrm>
        </p:spPr>
        <p:txBody>
          <a:bodyPr/>
          <a:lstStyle/>
          <a:p>
            <a:pPr marL="0" indent="0">
              <a:buNone/>
            </a:pPr>
            <a:r>
              <a:rPr lang="nl-BE" b="1" dirty="0"/>
              <a:t>Coördinator</a:t>
            </a:r>
            <a:r>
              <a:rPr lang="nl-BE" dirty="0"/>
              <a:t>: Ankie Vandekerckhove (80%)</a:t>
            </a:r>
          </a:p>
          <a:p>
            <a:pPr marL="0" indent="0">
              <a:buNone/>
            </a:pPr>
            <a:r>
              <a:rPr lang="nl-BE" b="1" dirty="0"/>
              <a:t>Trajectbegeleiders</a:t>
            </a:r>
            <a:r>
              <a:rPr lang="nl-BE" dirty="0"/>
              <a:t> (3,9 FTE)</a:t>
            </a:r>
          </a:p>
          <a:p>
            <a:r>
              <a:rPr lang="nl-BE" dirty="0"/>
              <a:t>Joyce Bex (BA gezinswets., MA gender en div, 100%))</a:t>
            </a:r>
          </a:p>
          <a:p>
            <a:r>
              <a:rPr lang="nl-BE" dirty="0"/>
              <a:t>Emilie Deneve (MA rechten, bemiddeling familiezaken, 80%)</a:t>
            </a:r>
          </a:p>
          <a:p>
            <a:r>
              <a:rPr lang="nl-BE" dirty="0"/>
              <a:t>Katrien Govaert (MA psychologie, therapeut, 80%)</a:t>
            </a:r>
          </a:p>
          <a:p>
            <a:r>
              <a:rPr lang="nl-BE" dirty="0"/>
              <a:t>Nini Prina (MA psychologie, 80%)</a:t>
            </a:r>
          </a:p>
          <a:p>
            <a:r>
              <a:rPr lang="nl-BE" dirty="0"/>
              <a:t>Benoît Vermeerbergen (genealoog, 50%)</a:t>
            </a:r>
          </a:p>
          <a:p>
            <a:pPr marL="0" indent="0">
              <a:buNone/>
            </a:pPr>
            <a:r>
              <a:rPr lang="nl-BE" b="1" dirty="0"/>
              <a:t>Vrijwilligers</a:t>
            </a:r>
            <a:r>
              <a:rPr lang="nl-BE" dirty="0"/>
              <a:t>:</a:t>
            </a:r>
          </a:p>
          <a:p>
            <a:r>
              <a:rPr lang="nl-BE" dirty="0"/>
              <a:t>Jessie Kerkhove</a:t>
            </a:r>
          </a:p>
          <a:p>
            <a:r>
              <a:rPr lang="nl-BE" dirty="0"/>
              <a:t>Yanine Karapatakis</a:t>
            </a:r>
          </a:p>
        </p:txBody>
      </p:sp>
    </p:spTree>
    <p:extLst>
      <p:ext uri="{BB962C8B-B14F-4D97-AF65-F5344CB8AC3E}">
        <p14:creationId xmlns:p14="http://schemas.microsoft.com/office/powerpoint/2010/main" val="70791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enselijk gezicht, tekst, glimlach, schermopname&#10;&#10;Automatisch gegenereerde beschrijving">
            <a:extLst>
              <a:ext uri="{FF2B5EF4-FFF2-40B4-BE49-F238E27FC236}">
                <a16:creationId xmlns:a16="http://schemas.microsoft.com/office/drawing/2014/main" id="{F95ADD11-0180-B493-6004-FD4F99F3A3C0}"/>
              </a:ext>
            </a:extLst>
          </p:cNvPr>
          <p:cNvPicPr>
            <a:picLocks noChangeAspect="1"/>
          </p:cNvPicPr>
          <p:nvPr/>
        </p:nvPicPr>
        <p:blipFill>
          <a:blip r:embed="rId3"/>
          <a:stretch>
            <a:fillRect/>
          </a:stretch>
        </p:blipFill>
        <p:spPr>
          <a:xfrm>
            <a:off x="110947" y="0"/>
            <a:ext cx="11970106" cy="6858000"/>
          </a:xfrm>
          <a:prstGeom prst="rect">
            <a:avLst/>
          </a:prstGeom>
        </p:spPr>
      </p:pic>
    </p:spTree>
    <p:extLst>
      <p:ext uri="{BB962C8B-B14F-4D97-AF65-F5344CB8AC3E}">
        <p14:creationId xmlns:p14="http://schemas.microsoft.com/office/powerpoint/2010/main" val="1378416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BDE37-554F-09A4-5BC6-9C66646A4CFF}"/>
              </a:ext>
            </a:extLst>
          </p:cNvPr>
          <p:cNvSpPr>
            <a:spLocks noGrp="1"/>
          </p:cNvSpPr>
          <p:nvPr>
            <p:ph type="title"/>
          </p:nvPr>
        </p:nvSpPr>
        <p:spPr/>
        <p:txBody>
          <a:bodyPr/>
          <a:lstStyle/>
          <a:p>
            <a:r>
              <a:rPr lang="nl-BE" b="1" dirty="0"/>
              <a:t>DECRETALE OPDRACHTEN</a:t>
            </a:r>
          </a:p>
        </p:txBody>
      </p:sp>
      <p:sp>
        <p:nvSpPr>
          <p:cNvPr id="3" name="Tijdelijke aanduiding voor inhoud 2">
            <a:extLst>
              <a:ext uri="{FF2B5EF4-FFF2-40B4-BE49-F238E27FC236}">
                <a16:creationId xmlns:a16="http://schemas.microsoft.com/office/drawing/2014/main" id="{B0AF5B19-31DF-BBF9-F4DE-C8216142BA32}"/>
              </a:ext>
            </a:extLst>
          </p:cNvPr>
          <p:cNvSpPr>
            <a:spLocks noGrp="1"/>
          </p:cNvSpPr>
          <p:nvPr>
            <p:ph idx="1"/>
          </p:nvPr>
        </p:nvSpPr>
        <p:spPr>
          <a:xfrm>
            <a:off x="838200" y="1610751"/>
            <a:ext cx="10515600" cy="4051495"/>
          </a:xfrm>
        </p:spPr>
        <p:txBody>
          <a:bodyPr/>
          <a:lstStyle/>
          <a:p>
            <a:pPr marL="0" indent="0" algn="l" rtl="0" fontAlgn="base">
              <a:buNone/>
            </a:pPr>
            <a:r>
              <a:rPr lang="nl-BE" sz="2400" b="0" i="0" u="none" strike="noStrike" dirty="0">
                <a:solidFill>
                  <a:srgbClr val="000000"/>
                </a:solidFill>
                <a:effectLst/>
                <a:latin typeface="Arial Nova Light" panose="020B0304020202020204" pitchFamily="34" charset="0"/>
              </a:rPr>
              <a:t>Hét aanspreekpunt voor afstammingsvragen</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1" i="0" u="none" strike="noStrike" dirty="0">
                <a:solidFill>
                  <a:srgbClr val="7030A0"/>
                </a:solidFill>
                <a:effectLst/>
                <a:latin typeface="Arial Nova Light" panose="020B0304020202020204" pitchFamily="34" charset="0"/>
              </a:rPr>
              <a:t>INFORMEREN</a:t>
            </a:r>
            <a:r>
              <a:rPr lang="nl-BE" sz="2400" b="0" i="0" u="none" strike="noStrike" dirty="0">
                <a:solidFill>
                  <a:srgbClr val="000000"/>
                </a:solidFill>
                <a:effectLst/>
                <a:latin typeface="Arial Nova Light" panose="020B0304020202020204" pitchFamily="34" charset="0"/>
              </a:rPr>
              <a:t>: algemeen (publieke opinie) en individueel</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1" i="0" u="none" strike="noStrike" dirty="0">
                <a:solidFill>
                  <a:srgbClr val="7030A0"/>
                </a:solidFill>
                <a:effectLst/>
                <a:latin typeface="Arial Nova Light" panose="020B0304020202020204" pitchFamily="34" charset="0"/>
              </a:rPr>
              <a:t>BEGELEIDEN</a:t>
            </a:r>
            <a:r>
              <a:rPr lang="nl-BE" sz="2400" b="0" i="0" u="none" strike="noStrike" dirty="0">
                <a:solidFill>
                  <a:srgbClr val="000000"/>
                </a:solidFill>
                <a:effectLst/>
                <a:latin typeface="Arial Nova Light" panose="020B0304020202020204" pitchFamily="34" charset="0"/>
              </a:rPr>
              <a:t>: zoek- en afstammingsvragen opnemen en begeleiden   </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BE" sz="2400" b="1" i="0" u="none" strike="noStrike" dirty="0">
                <a:solidFill>
                  <a:srgbClr val="7030A0"/>
                </a:solidFill>
                <a:effectLst/>
                <a:latin typeface="Arial Nova Light" panose="020B0304020202020204" pitchFamily="34" charset="0"/>
              </a:rPr>
              <a:t>EXPERTISE</a:t>
            </a:r>
            <a:r>
              <a:rPr lang="nl-BE" sz="2400" b="0" i="0" u="none" strike="noStrike" dirty="0">
                <a:solidFill>
                  <a:srgbClr val="000000"/>
                </a:solidFill>
                <a:effectLst/>
                <a:latin typeface="Arial Nova Light" panose="020B0304020202020204" pitchFamily="34" charset="0"/>
              </a:rPr>
              <a:t>: uitbouw van kennis over afstammingsgerelateerde thema’s op basis van academisch onderzoek, kennis en ervaringen van partnerorganisaties, CME, nationale en internationale goede praktijken… </a:t>
            </a:r>
            <a:r>
              <a:rPr lang="en-US" sz="2400" b="0" i="0" dirty="0">
                <a:solidFill>
                  <a:srgbClr val="000000"/>
                </a:solidFill>
                <a:effectLst/>
                <a:latin typeface="Arial Nova Light" panose="020B0304020202020204" pitchFamily="34" charset="0"/>
              </a:rPr>
              <a:t>​</a:t>
            </a:r>
            <a:endParaRPr lang="en-US" sz="2400" b="0" i="0" dirty="0">
              <a:solidFill>
                <a:srgbClr val="000000"/>
              </a:solidFill>
              <a:effectLst/>
              <a:latin typeface="Arial" panose="020B0604020202020204" pitchFamily="34" charset="0"/>
            </a:endParaRPr>
          </a:p>
          <a:p>
            <a:endParaRPr lang="nl-BE" dirty="0"/>
          </a:p>
        </p:txBody>
      </p:sp>
    </p:spTree>
    <p:extLst>
      <p:ext uri="{BB962C8B-B14F-4D97-AF65-F5344CB8AC3E}">
        <p14:creationId xmlns:p14="http://schemas.microsoft.com/office/powerpoint/2010/main" val="18223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661FC-6BA4-BA74-7B75-5821DB984ED4}"/>
              </a:ext>
            </a:extLst>
          </p:cNvPr>
          <p:cNvSpPr>
            <a:spLocks noGrp="1"/>
          </p:cNvSpPr>
          <p:nvPr>
            <p:ph type="title"/>
          </p:nvPr>
        </p:nvSpPr>
        <p:spPr/>
        <p:txBody>
          <a:bodyPr/>
          <a:lstStyle/>
          <a:p>
            <a:r>
              <a:rPr lang="nl-BE" b="1" dirty="0"/>
              <a:t>VISIE - MISSIE</a:t>
            </a:r>
          </a:p>
        </p:txBody>
      </p:sp>
      <p:sp>
        <p:nvSpPr>
          <p:cNvPr id="3" name="Tijdelijke aanduiding voor inhoud 2">
            <a:extLst>
              <a:ext uri="{FF2B5EF4-FFF2-40B4-BE49-F238E27FC236}">
                <a16:creationId xmlns:a16="http://schemas.microsoft.com/office/drawing/2014/main" id="{AFD84158-8120-E025-85FB-DD2962D5DF0E}"/>
              </a:ext>
            </a:extLst>
          </p:cNvPr>
          <p:cNvSpPr>
            <a:spLocks noGrp="1"/>
          </p:cNvSpPr>
          <p:nvPr>
            <p:ph idx="1"/>
          </p:nvPr>
        </p:nvSpPr>
        <p:spPr>
          <a:xfrm>
            <a:off x="838200" y="1448972"/>
            <a:ext cx="10515600" cy="4727991"/>
          </a:xfrm>
        </p:spPr>
        <p:txBody>
          <a:bodyPr/>
          <a:lstStyle/>
          <a:p>
            <a:r>
              <a:rPr lang="nl-BE" sz="2400" dirty="0">
                <a:solidFill>
                  <a:srgbClr val="000000"/>
                </a:solidFill>
                <a:effectLst/>
                <a:latin typeface="Arial Nova Light" panose="020B0304020202020204" pitchFamily="34" charset="0"/>
                <a:ea typeface="Arial Nova Light" panose="020B0304020202020204" pitchFamily="34" charset="0"/>
                <a:cs typeface="Arial" panose="020B0604020202020204" pitchFamily="34" charset="0"/>
              </a:rPr>
              <a:t>Het Afstammingscentrum vertrekt vanuit het fundamentele </a:t>
            </a:r>
            <a:r>
              <a:rPr lang="nl-BE" sz="2400" b="1" dirty="0">
                <a:solidFill>
                  <a:srgbClr val="7030A0"/>
                </a:solidFill>
                <a:effectLst/>
                <a:latin typeface="Arial Nova Light" panose="020B0304020202020204" pitchFamily="34" charset="0"/>
                <a:ea typeface="Arial Nova Light" panose="020B0304020202020204" pitchFamily="34" charset="0"/>
                <a:cs typeface="Arial" panose="020B0604020202020204" pitchFamily="34" charset="0"/>
              </a:rPr>
              <a:t>recht</a:t>
            </a:r>
            <a:r>
              <a:rPr lang="nl-BE" sz="2400" dirty="0">
                <a:solidFill>
                  <a:srgbClr val="000000"/>
                </a:solidFill>
                <a:effectLst/>
                <a:latin typeface="Arial Nova Light" panose="020B0304020202020204" pitchFamily="34" charset="0"/>
                <a:ea typeface="Arial Nova Light" panose="020B0304020202020204" pitchFamily="34" charset="0"/>
                <a:cs typeface="Arial" panose="020B0604020202020204" pitchFamily="34" charset="0"/>
              </a:rPr>
              <a:t> op kennis over de eigen afstamming en garandeert iedereen bij vragen en de zoektocht hiernaar een professionele begeleiding op maa</a:t>
            </a:r>
            <a:r>
              <a:rPr lang="nl-BE" sz="2400" dirty="0">
                <a:solidFill>
                  <a:srgbClr val="000000"/>
                </a:solidFill>
                <a:ea typeface="Arial Nova Light" panose="020B0304020202020204" pitchFamily="34" charset="0"/>
                <a:cs typeface="Arial" panose="020B0604020202020204" pitchFamily="34" charset="0"/>
              </a:rPr>
              <a:t>t.</a:t>
            </a:r>
            <a:r>
              <a:rPr lang="nl-BE" sz="2400" dirty="0">
                <a:solidFill>
                  <a:srgbClr val="000000"/>
                </a:solidFill>
                <a:effectLst/>
                <a:latin typeface="Arial Nova Light" panose="020B0304020202020204" pitchFamily="34" charset="0"/>
                <a:ea typeface="Arial Nova Light" panose="020B0304020202020204" pitchFamily="34" charset="0"/>
                <a:cs typeface="Arial" panose="020B0604020202020204" pitchFamily="34" charset="0"/>
              </a:rPr>
              <a:t> </a:t>
            </a:r>
          </a:p>
          <a:p>
            <a:r>
              <a:rPr lang="nl-BE" sz="2400" dirty="0">
                <a:solidFill>
                  <a:srgbClr val="000000"/>
                </a:solidFill>
                <a:effectLst/>
                <a:latin typeface="Arial Nova Light" panose="020B0304020202020204" pitchFamily="34" charset="0"/>
                <a:ea typeface="Arial Nova Light" panose="020B0304020202020204" pitchFamily="34" charset="0"/>
                <a:cs typeface="Arial" panose="020B0604020202020204" pitchFamily="34" charset="0"/>
              </a:rPr>
              <a:t>Het Afstammingscentrum wil het </a:t>
            </a:r>
            <a:r>
              <a:rPr lang="nl-BE" sz="2400" b="1" dirty="0">
                <a:solidFill>
                  <a:srgbClr val="7030A0"/>
                </a:solidFill>
                <a:effectLst/>
                <a:latin typeface="Arial Nova Light" panose="020B0304020202020204" pitchFamily="34" charset="0"/>
                <a:ea typeface="Arial Nova Light" panose="020B0304020202020204" pitchFamily="34" charset="0"/>
                <a:cs typeface="Arial" panose="020B0604020202020204" pitchFamily="34" charset="0"/>
              </a:rPr>
              <a:t>aanspreekpunt</a:t>
            </a:r>
            <a:r>
              <a:rPr lang="nl-BE" sz="2400" dirty="0">
                <a:solidFill>
                  <a:srgbClr val="000000"/>
                </a:solidFill>
                <a:effectLst/>
                <a:latin typeface="Arial Nova Light" panose="020B0304020202020204" pitchFamily="34" charset="0"/>
                <a:ea typeface="Arial Nova Light" panose="020B0304020202020204" pitchFamily="34" charset="0"/>
                <a:cs typeface="Arial" panose="020B0604020202020204" pitchFamily="34" charset="0"/>
              </a:rPr>
              <a:t> bij uitstek zijn voor vragen rond afstamming en verwantschap. Het ontwikkelt en verzamelt op continue wijze expertise, sensibiliseert en formuleert beleidsadviezen omtrent deze thematiek. </a:t>
            </a:r>
          </a:p>
          <a:p>
            <a:r>
              <a:rPr lang="nl-NL" sz="2400" b="0" i="0" u="none" strike="noStrike" dirty="0">
                <a:solidFill>
                  <a:srgbClr val="000000"/>
                </a:solidFill>
                <a:effectLst/>
                <a:latin typeface="Arial Nova Light" panose="020B0304020202020204" pitchFamily="34" charset="0"/>
              </a:rPr>
              <a:t>Voor iedereen bij wie de juridische verwantschap niet overeenstemt met de biologische en/of sociale afstammingsrelatie en daar vragen over heeft.</a:t>
            </a:r>
            <a:r>
              <a:rPr lang="nl-NL" sz="2400" b="0" i="0" dirty="0">
                <a:solidFill>
                  <a:srgbClr val="000000"/>
                </a:solidFill>
                <a:effectLst/>
                <a:latin typeface="Arial Nova Light" panose="020B0304020202020204" pitchFamily="34" charset="0"/>
              </a:rPr>
              <a:t>​</a:t>
            </a:r>
            <a:endParaRPr lang="nl-BE" sz="2400" dirty="0">
              <a:effectLst/>
              <a:latin typeface="Times New Roman" panose="02020603050405020304" pitchFamily="18" charset="0"/>
              <a:ea typeface="Times New Roman" panose="02020603050405020304" pitchFamily="18" charset="0"/>
            </a:endParaRPr>
          </a:p>
          <a:p>
            <a:pPr marL="0" indent="0">
              <a:buNone/>
            </a:pPr>
            <a:endParaRPr lang="nl-BE" dirty="0"/>
          </a:p>
        </p:txBody>
      </p:sp>
    </p:spTree>
    <p:extLst>
      <p:ext uri="{BB962C8B-B14F-4D97-AF65-F5344CB8AC3E}">
        <p14:creationId xmlns:p14="http://schemas.microsoft.com/office/powerpoint/2010/main" val="157291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Website, Webpagina&#10;&#10;Automatisch gegenereerde beschrijving">
            <a:extLst>
              <a:ext uri="{FF2B5EF4-FFF2-40B4-BE49-F238E27FC236}">
                <a16:creationId xmlns:a16="http://schemas.microsoft.com/office/drawing/2014/main" id="{34BDC80A-70A0-67D4-ECE2-F10382A3B89A}"/>
              </a:ext>
            </a:extLst>
          </p:cNvPr>
          <p:cNvPicPr>
            <a:picLocks noChangeAspect="1"/>
          </p:cNvPicPr>
          <p:nvPr/>
        </p:nvPicPr>
        <p:blipFill>
          <a:blip r:embed="rId2"/>
          <a:stretch>
            <a:fillRect/>
          </a:stretch>
        </p:blipFill>
        <p:spPr>
          <a:xfrm>
            <a:off x="0" y="2571"/>
            <a:ext cx="12192000" cy="6852858"/>
          </a:xfrm>
          <a:prstGeom prst="rect">
            <a:avLst/>
          </a:prstGeom>
        </p:spPr>
      </p:pic>
    </p:spTree>
    <p:extLst>
      <p:ext uri="{BB962C8B-B14F-4D97-AF65-F5344CB8AC3E}">
        <p14:creationId xmlns:p14="http://schemas.microsoft.com/office/powerpoint/2010/main" val="498939409"/>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959156BC368044AA4A713B022F4193" ma:contentTypeVersion="17" ma:contentTypeDescription="Een nieuw document maken." ma:contentTypeScope="" ma:versionID="49808fad916d6394c3052baad1674013">
  <xsd:schema xmlns:xsd="http://www.w3.org/2001/XMLSchema" xmlns:xs="http://www.w3.org/2001/XMLSchema" xmlns:p="http://schemas.microsoft.com/office/2006/metadata/properties" xmlns:ns2="a0bb4b41-4b5e-4f24-bc9d-74dc68621445" xmlns:ns3="a7fd1478-685d-48eb-b3c7-d60491749394" targetNamespace="http://schemas.microsoft.com/office/2006/metadata/properties" ma:root="true" ma:fieldsID="096858624ab7c42f2949c7ca28eb4f15" ns2:_="" ns3:_="">
    <xsd:import namespace="a0bb4b41-4b5e-4f24-bc9d-74dc68621445"/>
    <xsd:import namespace="a7fd1478-685d-48eb-b3c7-d604917493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b4b41-4b5e-4f24-bc9d-74dc6862144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798d85f7-fdd7-404d-8c5a-9652dd373800}" ma:internalName="TaxCatchAll" ma:showField="CatchAllData" ma:web="a0bb4b41-4b5e-4f24-bc9d-74dc6862144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fd1478-685d-48eb-b3c7-d604917493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bf398530-af3b-464c-9a57-5f3ff522e15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fd1478-685d-48eb-b3c7-d60491749394">
      <Terms xmlns="http://schemas.microsoft.com/office/infopath/2007/PartnerControls"/>
    </lcf76f155ced4ddcb4097134ff3c332f>
    <TaxCatchAll xmlns="a0bb4b41-4b5e-4f24-bc9d-74dc68621445" xsi:nil="true"/>
  </documentManagement>
</p:properties>
</file>

<file path=customXml/itemProps1.xml><?xml version="1.0" encoding="utf-8"?>
<ds:datastoreItem xmlns:ds="http://schemas.openxmlformats.org/officeDocument/2006/customXml" ds:itemID="{878997E4-36AB-4886-AD8B-5E17F3D5D2A6}">
  <ds:schemaRefs>
    <ds:schemaRef ds:uri="http://schemas.microsoft.com/sharepoint/v3/contenttype/forms"/>
  </ds:schemaRefs>
</ds:datastoreItem>
</file>

<file path=customXml/itemProps2.xml><?xml version="1.0" encoding="utf-8"?>
<ds:datastoreItem xmlns:ds="http://schemas.openxmlformats.org/officeDocument/2006/customXml" ds:itemID="{0334BA66-E41B-475B-91FE-CE093ADD9888}"/>
</file>

<file path=customXml/itemProps3.xml><?xml version="1.0" encoding="utf-8"?>
<ds:datastoreItem xmlns:ds="http://schemas.openxmlformats.org/officeDocument/2006/customXml" ds:itemID="{0571FDA6-9FA5-42D0-9B61-49938AEC7236}">
  <ds:schemaRefs>
    <ds:schemaRef ds:uri="a7fd1478-685d-48eb-b3c7-d60491749394"/>
    <ds:schemaRef ds:uri="a0bb4b41-4b5e-4f24-bc9d-74dc68621445"/>
    <ds:schemaRef ds:uri="http://schemas.microsoft.com/office/2006/documentManagement/types"/>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6382</TotalTime>
  <Words>3292</Words>
  <Application>Microsoft Office PowerPoint</Application>
  <PresentationFormat>Breedbeeld</PresentationFormat>
  <Paragraphs>309</Paragraphs>
  <Slides>37</Slides>
  <Notes>35</Notes>
  <HiddenSlides>0</HiddenSlides>
  <MMClips>0</MMClips>
  <ScaleCrop>false</ScaleCrop>
  <HeadingPairs>
    <vt:vector size="6" baseType="variant">
      <vt:variant>
        <vt:lpstr>Gebruikte lettertypen</vt:lpstr>
      </vt:variant>
      <vt:variant>
        <vt:i4>10</vt:i4>
      </vt:variant>
      <vt:variant>
        <vt:lpstr>Thema</vt:lpstr>
      </vt:variant>
      <vt:variant>
        <vt:i4>5</vt:i4>
      </vt:variant>
      <vt:variant>
        <vt:lpstr>Diatitels</vt:lpstr>
      </vt:variant>
      <vt:variant>
        <vt:i4>37</vt:i4>
      </vt:variant>
    </vt:vector>
  </HeadingPairs>
  <TitlesOfParts>
    <vt:vector size="52" baseType="lpstr">
      <vt:lpstr>Apple Color Emoji</vt:lpstr>
      <vt:lpstr>Arial</vt:lpstr>
      <vt:lpstr>Arial Nova</vt:lpstr>
      <vt:lpstr>Arial Nova Light</vt:lpstr>
      <vt:lpstr>Calibri</vt:lpstr>
      <vt:lpstr>Courier New</vt:lpstr>
      <vt:lpstr>Segoe UI</vt:lpstr>
      <vt:lpstr>Symbol</vt:lpstr>
      <vt:lpstr>Tahoma</vt:lpstr>
      <vt:lpstr>Times New Roman</vt:lpstr>
      <vt:lpstr>1_Kantoorthema</vt:lpstr>
      <vt:lpstr>1_Aangepast ontwerp</vt:lpstr>
      <vt:lpstr>Aangepast ontwerp</vt:lpstr>
      <vt:lpstr>3_Aangepast ontwerp</vt:lpstr>
      <vt:lpstr>4_Aangepast ontwerp</vt:lpstr>
      <vt:lpstr>Het Afstammingscentrum Voorstelling Burgerzaken – 18 okt. 2023</vt:lpstr>
      <vt:lpstr>PowerPoint-presentatie</vt:lpstr>
      <vt:lpstr>HET AFSTAMMINGSCENTRUM</vt:lpstr>
      <vt:lpstr>WIE?</vt:lpstr>
      <vt:lpstr>TEAM - MULTIDISCIPLINAIR</vt:lpstr>
      <vt:lpstr>PowerPoint-presentatie</vt:lpstr>
      <vt:lpstr>DECRETALE OPDRACHTEN</vt:lpstr>
      <vt:lpstr>VISIE - MISSIE</vt:lpstr>
      <vt:lpstr>PowerPoint-presentatie</vt:lpstr>
      <vt:lpstr>PowerPoint-presentatie</vt:lpstr>
      <vt:lpstr>DOELGROEPEN</vt:lpstr>
      <vt:lpstr>PowerPoint-presentatie</vt:lpstr>
      <vt:lpstr>WAARDEN</vt:lpstr>
      <vt:lpstr>PowerPoint-presentatie</vt:lpstr>
      <vt:lpstr>PowerPoint-presentatie</vt:lpstr>
      <vt:lpstr>INFORMEREN - SENSIBILISEREN</vt:lpstr>
      <vt:lpstr>PowerPoint-presentatie</vt:lpstr>
      <vt:lpstr>PowerPoint-presentatie</vt:lpstr>
      <vt:lpstr>PowerPoint-presentatie</vt:lpstr>
      <vt:lpstr>PowerPoint-presentatie</vt:lpstr>
      <vt:lpstr>AANBOD - DIENSTVERLENING</vt:lpstr>
      <vt:lpstr>WERKING BIJ AFSTAMMINGS- EN ZOEKVRAGEN</vt:lpstr>
      <vt:lpstr>WERKING BIJ ZOEK - en AFSTAMMINGSVRAGEN (2)</vt:lpstr>
      <vt:lpstr>ELKE ZOEKVRAAG IS ANDERS</vt:lpstr>
      <vt:lpstr>PowerPoint-presentatie</vt:lpstr>
      <vt:lpstr>ENKELE VOORBEELDEN</vt:lpstr>
      <vt:lpstr>ENKELE VOORBEELDEN</vt:lpstr>
      <vt:lpstr> EVALUATIE DOOR CLIENTEN</vt:lpstr>
      <vt:lpstr>PowerPoint-presentatie</vt:lpstr>
      <vt:lpstr>PowerPoint-presentatie</vt:lpstr>
      <vt:lpstr>PowerPoint-presentatie</vt:lpstr>
      <vt:lpstr>EXPERTISE</vt:lpstr>
      <vt:lpstr>PowerPoint-presentatie</vt:lpstr>
      <vt:lpstr>BELEIDSADVIES</vt:lpstr>
      <vt:lpstr>KNELPUNTEN</vt:lpstr>
      <vt:lpstr>CRUCIALE VRAAG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Afstammingscentrum</dc:title>
  <dc:creator>Nadia Vandenbussche</dc:creator>
  <cp:lastModifiedBy>Ankie Vandekerckhove</cp:lastModifiedBy>
  <cp:revision>12</cp:revision>
  <cp:lastPrinted>2022-06-16T08:17:30Z</cp:lastPrinted>
  <dcterms:created xsi:type="dcterms:W3CDTF">2021-11-22T00:09:52Z</dcterms:created>
  <dcterms:modified xsi:type="dcterms:W3CDTF">2023-10-24T14:39:44Z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0x010100C8959156BC368044AA4A713B022F4193</vt:lpwstr>
  </property>
  <property fmtid="{D5CDD505-2E9C-101B-9397-08002B2CF9AE}" pid="3" name="MediaServiceImageTags">
    <vt:lpwstr/>
  </property>
</Properties>
</file>